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CB6767-48D4-401B-9D74-D1E07F4C482E}" v="19" dt="2024-04-04T18:51:04.1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ll Pauels" userId="171efe28ef38f8d0" providerId="LiveId" clId="{EBCB6767-48D4-401B-9D74-D1E07F4C482E}"/>
    <pc:docChg chg="undo custSel modSld">
      <pc:chgData name="Jill Pauels" userId="171efe28ef38f8d0" providerId="LiveId" clId="{EBCB6767-48D4-401B-9D74-D1E07F4C482E}" dt="2024-04-04T18:54:36.947" v="118" actId="20577"/>
      <pc:docMkLst>
        <pc:docMk/>
      </pc:docMkLst>
      <pc:sldChg chg="modSp mod">
        <pc:chgData name="Jill Pauels" userId="171efe28ef38f8d0" providerId="LiveId" clId="{EBCB6767-48D4-401B-9D74-D1E07F4C482E}" dt="2024-04-04T18:52:17.886" v="75" actId="12788"/>
        <pc:sldMkLst>
          <pc:docMk/>
          <pc:sldMk cId="0" sldId="257"/>
        </pc:sldMkLst>
        <pc:spChg chg="mod">
          <ac:chgData name="Jill Pauels" userId="171efe28ef38f8d0" providerId="LiveId" clId="{EBCB6767-48D4-401B-9D74-D1E07F4C482E}" dt="2024-04-04T18:52:17.886" v="75" actId="12788"/>
          <ac:spMkLst>
            <pc:docMk/>
            <pc:sldMk cId="0" sldId="257"/>
            <ac:spMk id="8" creationId="{3158450E-E4E6-4FF7-85FF-4DE96DF38294}"/>
          </ac:spMkLst>
        </pc:spChg>
      </pc:sldChg>
      <pc:sldChg chg="modSp mod">
        <pc:chgData name="Jill Pauels" userId="171efe28ef38f8d0" providerId="LiveId" clId="{EBCB6767-48D4-401B-9D74-D1E07F4C482E}" dt="2024-04-04T18:54:36.947" v="118" actId="20577"/>
        <pc:sldMkLst>
          <pc:docMk/>
          <pc:sldMk cId="2316161304" sldId="258"/>
        </pc:sldMkLst>
        <pc:spChg chg="mod">
          <ac:chgData name="Jill Pauels" userId="171efe28ef38f8d0" providerId="LiveId" clId="{EBCB6767-48D4-401B-9D74-D1E07F4C482E}" dt="2024-04-04T18:54:36.947" v="118" actId="20577"/>
          <ac:spMkLst>
            <pc:docMk/>
            <pc:sldMk cId="2316161304" sldId="258"/>
            <ac:spMk id="3" creationId="{A35D056A-BF8C-9CD9-0678-4EF87D02E167}"/>
          </ac:spMkLst>
        </pc:spChg>
      </pc:sldChg>
      <pc:sldChg chg="addSp delSp modSp mod modAnim">
        <pc:chgData name="Jill Pauels" userId="171efe28ef38f8d0" providerId="LiveId" clId="{EBCB6767-48D4-401B-9D74-D1E07F4C482E}" dt="2024-04-04T18:51:04.147" v="30"/>
        <pc:sldMkLst>
          <pc:docMk/>
          <pc:sldMk cId="3508917597" sldId="260"/>
        </pc:sldMkLst>
        <pc:spChg chg="mod">
          <ac:chgData name="Jill Pauels" userId="171efe28ef38f8d0" providerId="LiveId" clId="{EBCB6767-48D4-401B-9D74-D1E07F4C482E}" dt="2024-04-04T18:48:04.197" v="11" actId="1076"/>
          <ac:spMkLst>
            <pc:docMk/>
            <pc:sldMk cId="3508917597" sldId="260"/>
            <ac:spMk id="3" creationId="{FB78858D-2E23-6CC8-F047-DFEE5EBA408C}"/>
          </ac:spMkLst>
        </pc:spChg>
        <pc:spChg chg="mod topLvl">
          <ac:chgData name="Jill Pauels" userId="171efe28ef38f8d0" providerId="LiveId" clId="{EBCB6767-48D4-401B-9D74-D1E07F4C482E}" dt="2024-04-04T18:50:14.914" v="22" actId="164"/>
          <ac:spMkLst>
            <pc:docMk/>
            <pc:sldMk cId="3508917597" sldId="260"/>
            <ac:spMk id="5" creationId="{2984D216-E790-5D3B-2BB2-4B8BB5EB57D4}"/>
          </ac:spMkLst>
        </pc:spChg>
        <pc:spChg chg="mod topLvl">
          <ac:chgData name="Jill Pauels" userId="171efe28ef38f8d0" providerId="LiveId" clId="{EBCB6767-48D4-401B-9D74-D1E07F4C482E}" dt="2024-04-04T18:50:28.614" v="23" actId="164"/>
          <ac:spMkLst>
            <pc:docMk/>
            <pc:sldMk cId="3508917597" sldId="260"/>
            <ac:spMk id="6" creationId="{0552076C-975F-8319-8F4E-9E72D9FF604B}"/>
          </ac:spMkLst>
        </pc:spChg>
        <pc:spChg chg="mod topLvl">
          <ac:chgData name="Jill Pauels" userId="171efe28ef38f8d0" providerId="LiveId" clId="{EBCB6767-48D4-401B-9D74-D1E07F4C482E}" dt="2024-04-04T18:50:37.730" v="24" actId="164"/>
          <ac:spMkLst>
            <pc:docMk/>
            <pc:sldMk cId="3508917597" sldId="260"/>
            <ac:spMk id="7" creationId="{B281D48A-7FFD-EC98-322C-D10D1B4B3542}"/>
          </ac:spMkLst>
        </pc:spChg>
        <pc:spChg chg="mod topLvl">
          <ac:chgData name="Jill Pauels" userId="171efe28ef38f8d0" providerId="LiveId" clId="{EBCB6767-48D4-401B-9D74-D1E07F4C482E}" dt="2024-04-04T18:50:28.614" v="23" actId="164"/>
          <ac:spMkLst>
            <pc:docMk/>
            <pc:sldMk cId="3508917597" sldId="260"/>
            <ac:spMk id="8" creationId="{01EA62C8-A0F0-EFD1-86B8-D53E6F99CF78}"/>
          </ac:spMkLst>
        </pc:spChg>
        <pc:spChg chg="mod topLvl">
          <ac:chgData name="Jill Pauels" userId="171efe28ef38f8d0" providerId="LiveId" clId="{EBCB6767-48D4-401B-9D74-D1E07F4C482E}" dt="2024-04-04T18:50:37.730" v="24" actId="164"/>
          <ac:spMkLst>
            <pc:docMk/>
            <pc:sldMk cId="3508917597" sldId="260"/>
            <ac:spMk id="9" creationId="{35F65755-CE37-0227-EDA9-361F5B07AC3B}"/>
          </ac:spMkLst>
        </pc:spChg>
        <pc:spChg chg="mod topLvl">
          <ac:chgData name="Jill Pauels" userId="171efe28ef38f8d0" providerId="LiveId" clId="{EBCB6767-48D4-401B-9D74-D1E07F4C482E}" dt="2024-04-04T18:50:14.914" v="22" actId="164"/>
          <ac:spMkLst>
            <pc:docMk/>
            <pc:sldMk cId="3508917597" sldId="260"/>
            <ac:spMk id="10" creationId="{874556E0-7F31-9924-6A0D-B4BC484C3127}"/>
          </ac:spMkLst>
        </pc:spChg>
        <pc:spChg chg="mod topLvl">
          <ac:chgData name="Jill Pauels" userId="171efe28ef38f8d0" providerId="LiveId" clId="{EBCB6767-48D4-401B-9D74-D1E07F4C482E}" dt="2024-04-04T18:50:46.204" v="25" actId="164"/>
          <ac:spMkLst>
            <pc:docMk/>
            <pc:sldMk cId="3508917597" sldId="260"/>
            <ac:spMk id="11" creationId="{EAA38CD1-DEFE-437B-6269-A78BADA3ECBF}"/>
          </ac:spMkLst>
        </pc:spChg>
        <pc:spChg chg="mod topLvl">
          <ac:chgData name="Jill Pauels" userId="171efe28ef38f8d0" providerId="LiveId" clId="{EBCB6767-48D4-401B-9D74-D1E07F4C482E}" dt="2024-04-04T18:50:46.204" v="25" actId="164"/>
          <ac:spMkLst>
            <pc:docMk/>
            <pc:sldMk cId="3508917597" sldId="260"/>
            <ac:spMk id="13" creationId="{E1994E60-3A67-C0B0-3581-5ADCFE390744}"/>
          </ac:spMkLst>
        </pc:spChg>
        <pc:spChg chg="mod topLvl">
          <ac:chgData name="Jill Pauels" userId="171efe28ef38f8d0" providerId="LiveId" clId="{EBCB6767-48D4-401B-9D74-D1E07F4C482E}" dt="2024-04-04T18:50:14.914" v="22" actId="164"/>
          <ac:spMkLst>
            <pc:docMk/>
            <pc:sldMk cId="3508917597" sldId="260"/>
            <ac:spMk id="15" creationId="{23E64792-2E90-6E1B-A4C2-3BFECC2D6D05}"/>
          </ac:spMkLst>
        </pc:spChg>
        <pc:spChg chg="mod topLvl">
          <ac:chgData name="Jill Pauels" userId="171efe28ef38f8d0" providerId="LiveId" clId="{EBCB6767-48D4-401B-9D74-D1E07F4C482E}" dt="2024-04-04T18:50:28.614" v="23" actId="164"/>
          <ac:spMkLst>
            <pc:docMk/>
            <pc:sldMk cId="3508917597" sldId="260"/>
            <ac:spMk id="16" creationId="{E81B1877-26CF-F07C-DC8A-2AE313EA3ED0}"/>
          </ac:spMkLst>
        </pc:spChg>
        <pc:spChg chg="mod topLvl">
          <ac:chgData name="Jill Pauels" userId="171efe28ef38f8d0" providerId="LiveId" clId="{EBCB6767-48D4-401B-9D74-D1E07F4C482E}" dt="2024-04-04T18:50:37.730" v="24" actId="164"/>
          <ac:spMkLst>
            <pc:docMk/>
            <pc:sldMk cId="3508917597" sldId="260"/>
            <ac:spMk id="17" creationId="{E987566F-053B-E5D7-3D4D-1535C5E7D8DD}"/>
          </ac:spMkLst>
        </pc:spChg>
        <pc:grpChg chg="del">
          <ac:chgData name="Jill Pauels" userId="171efe28ef38f8d0" providerId="LiveId" clId="{EBCB6767-48D4-401B-9D74-D1E07F4C482E}" dt="2024-04-04T18:50:00.534" v="21" actId="165"/>
          <ac:grpSpMkLst>
            <pc:docMk/>
            <pc:sldMk cId="3508917597" sldId="260"/>
            <ac:grpSpMk id="14" creationId="{DE394159-A58C-CC14-A038-02E7664B4A72}"/>
          </ac:grpSpMkLst>
        </pc:grpChg>
        <pc:grpChg chg="add del mod">
          <ac:chgData name="Jill Pauels" userId="171efe28ef38f8d0" providerId="LiveId" clId="{EBCB6767-48D4-401B-9D74-D1E07F4C482E}" dt="2024-04-04T18:50:00.534" v="21" actId="165"/>
          <ac:grpSpMkLst>
            <pc:docMk/>
            <pc:sldMk cId="3508917597" sldId="260"/>
            <ac:grpSpMk id="28" creationId="{D1598643-676E-0D08-FA0D-BD9D579E2F95}"/>
          </ac:grpSpMkLst>
        </pc:grpChg>
        <pc:grpChg chg="add del mod">
          <ac:chgData name="Jill Pauels" userId="171efe28ef38f8d0" providerId="LiveId" clId="{EBCB6767-48D4-401B-9D74-D1E07F4C482E}" dt="2024-04-04T18:50:00.534" v="21" actId="165"/>
          <ac:grpSpMkLst>
            <pc:docMk/>
            <pc:sldMk cId="3508917597" sldId="260"/>
            <ac:grpSpMk id="29" creationId="{73B769CB-80FD-0B0A-D958-7B2F1E85FAE4}"/>
          </ac:grpSpMkLst>
        </pc:grpChg>
        <pc:grpChg chg="add del mod">
          <ac:chgData name="Jill Pauels" userId="171efe28ef38f8d0" providerId="LiveId" clId="{EBCB6767-48D4-401B-9D74-D1E07F4C482E}" dt="2024-04-04T18:50:00.534" v="21" actId="165"/>
          <ac:grpSpMkLst>
            <pc:docMk/>
            <pc:sldMk cId="3508917597" sldId="260"/>
            <ac:grpSpMk id="30" creationId="{569972F8-0343-8422-C19E-149D280A3B61}"/>
          </ac:grpSpMkLst>
        </pc:grpChg>
        <pc:grpChg chg="add del mod">
          <ac:chgData name="Jill Pauels" userId="171efe28ef38f8d0" providerId="LiveId" clId="{EBCB6767-48D4-401B-9D74-D1E07F4C482E}" dt="2024-04-04T18:50:00.534" v="21" actId="165"/>
          <ac:grpSpMkLst>
            <pc:docMk/>
            <pc:sldMk cId="3508917597" sldId="260"/>
            <ac:grpSpMk id="31" creationId="{4A1F049C-E73B-CEE6-BA6B-FAFC5A27B089}"/>
          </ac:grpSpMkLst>
        </pc:grpChg>
        <pc:grpChg chg="add mod">
          <ac:chgData name="Jill Pauels" userId="171efe28ef38f8d0" providerId="LiveId" clId="{EBCB6767-48D4-401B-9D74-D1E07F4C482E}" dt="2024-04-04T18:50:14.914" v="22" actId="164"/>
          <ac:grpSpMkLst>
            <pc:docMk/>
            <pc:sldMk cId="3508917597" sldId="260"/>
            <ac:grpSpMk id="32" creationId="{EBEAFAC4-E0A0-E633-EDEE-2E5088C316E7}"/>
          </ac:grpSpMkLst>
        </pc:grpChg>
        <pc:grpChg chg="add mod">
          <ac:chgData name="Jill Pauels" userId="171efe28ef38f8d0" providerId="LiveId" clId="{EBCB6767-48D4-401B-9D74-D1E07F4C482E}" dt="2024-04-04T18:50:28.614" v="23" actId="164"/>
          <ac:grpSpMkLst>
            <pc:docMk/>
            <pc:sldMk cId="3508917597" sldId="260"/>
            <ac:grpSpMk id="33" creationId="{19624B80-49A0-9773-EFAB-696FBC0400F4}"/>
          </ac:grpSpMkLst>
        </pc:grpChg>
        <pc:grpChg chg="add mod">
          <ac:chgData name="Jill Pauels" userId="171efe28ef38f8d0" providerId="LiveId" clId="{EBCB6767-48D4-401B-9D74-D1E07F4C482E}" dt="2024-04-04T18:50:37.730" v="24" actId="164"/>
          <ac:grpSpMkLst>
            <pc:docMk/>
            <pc:sldMk cId="3508917597" sldId="260"/>
            <ac:grpSpMk id="34" creationId="{EFFF4CC2-3BD3-FDE0-709E-07986291A6C3}"/>
          </ac:grpSpMkLst>
        </pc:grpChg>
        <pc:grpChg chg="add mod">
          <ac:chgData name="Jill Pauels" userId="171efe28ef38f8d0" providerId="LiveId" clId="{EBCB6767-48D4-401B-9D74-D1E07F4C482E}" dt="2024-04-04T18:50:46.204" v="25" actId="164"/>
          <ac:grpSpMkLst>
            <pc:docMk/>
            <pc:sldMk cId="3508917597" sldId="260"/>
            <ac:grpSpMk id="35" creationId="{8D344676-CC5A-E11E-F5D1-875501BB247D}"/>
          </ac:grpSpMkLst>
        </pc:grpChg>
        <pc:picChg chg="mod topLvl">
          <ac:chgData name="Jill Pauels" userId="171efe28ef38f8d0" providerId="LiveId" clId="{EBCB6767-48D4-401B-9D74-D1E07F4C482E}" dt="2024-04-04T18:50:28.614" v="23" actId="164"/>
          <ac:picMkLst>
            <pc:docMk/>
            <pc:sldMk cId="3508917597" sldId="260"/>
            <ac:picMk id="19" creationId="{DF6CAE2D-AD18-99FD-6A4D-3620ABC46093}"/>
          </ac:picMkLst>
        </pc:picChg>
        <pc:picChg chg="mod topLvl">
          <ac:chgData name="Jill Pauels" userId="171efe28ef38f8d0" providerId="LiveId" clId="{EBCB6767-48D4-401B-9D74-D1E07F4C482E}" dt="2024-04-04T18:50:14.914" v="22" actId="164"/>
          <ac:picMkLst>
            <pc:docMk/>
            <pc:sldMk cId="3508917597" sldId="260"/>
            <ac:picMk id="23" creationId="{B91D988D-E3C2-46B1-C034-F4A88043F851}"/>
          </ac:picMkLst>
        </pc:picChg>
        <pc:picChg chg="mod topLvl">
          <ac:chgData name="Jill Pauels" userId="171efe28ef38f8d0" providerId="LiveId" clId="{EBCB6767-48D4-401B-9D74-D1E07F4C482E}" dt="2024-04-04T18:50:37.730" v="24" actId="164"/>
          <ac:picMkLst>
            <pc:docMk/>
            <pc:sldMk cId="3508917597" sldId="260"/>
            <ac:picMk id="25" creationId="{76DEF934-2CE9-7549-161D-7F42FFD64C06}"/>
          </ac:picMkLst>
        </pc:picChg>
        <pc:picChg chg="add mod topLvl modCrop">
          <ac:chgData name="Jill Pauels" userId="171efe28ef38f8d0" providerId="LiveId" clId="{EBCB6767-48D4-401B-9D74-D1E07F4C482E}" dt="2024-04-04T18:50:46.204" v="25" actId="164"/>
          <ac:picMkLst>
            <pc:docMk/>
            <pc:sldMk cId="3508917597" sldId="260"/>
            <ac:picMk id="27" creationId="{79ED74B3-F763-5059-159D-1603BFA706D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81AEF1-BA42-8AD1-E3B8-5F4977E66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12AB968-2703-6A4D-99B0-0852C68891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89F301-8E12-47E8-0100-59573A609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BFE6-7900-4DA3-A86F-A6E4C8BB2B24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64E9D-FC4A-50C9-435D-005D8AD47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0A5AF9-489F-2102-277C-E075EF2ED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954D-2EA3-4CA1-81E0-264BF756A6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07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3FD00C-5F3A-38C1-D4DB-D5144123E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D38D4A0-7D88-4DA4-AA48-35D771352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165923-5CCB-EC65-5B1B-E4E213279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BFE6-7900-4DA3-A86F-A6E4C8BB2B24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666605-30E0-6C2D-EF84-93F11E3B1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B853F4-5245-1B7C-FE83-29A778203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954D-2EA3-4CA1-81E0-264BF756A6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6234B89-203C-541F-92E1-17FB2447E6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9EB648A-3DF1-6252-A7A5-8C5DC94BD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1BD625-1F40-6E13-18E8-A1667343E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BFE6-7900-4DA3-A86F-A6E4C8BB2B24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39B18F-A106-B67D-5452-75B0F0237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633F3A-10B5-B2BD-638B-24EAE0195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954D-2EA3-4CA1-81E0-264BF756A6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91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68EFF-3B14-576D-2321-06DC10E28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28E323-7082-A018-1EEA-385E641EB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0D96C4-1623-E147-0454-B42CABBA3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BFE6-7900-4DA3-A86F-A6E4C8BB2B24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3C9209-5CCC-5491-AB51-FB2D5D46D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0930DF-35EF-3F85-12CB-EE69FBD8D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954D-2EA3-4CA1-81E0-264BF756A6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30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D56B7A-C2DB-BCAB-E4A7-727E13A4D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578CA7-7DA9-BE64-C13E-E71305EFA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559FC1-DFD2-5D53-8315-4A156A69A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BFE6-7900-4DA3-A86F-A6E4C8BB2B24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91913E-D6A3-E3C8-6196-FC32BF181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944840-A434-DB96-D669-D5689736A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954D-2EA3-4CA1-81E0-264BF756A6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525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059936-9BA5-67EF-796B-86B8E59ED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1E4BE5-BC8F-EFEF-BCC7-5BD9138A87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9912D1-4967-700B-5D0E-9EBAA6125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E4F2E45-628A-6264-65DD-13485408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BFE6-7900-4DA3-A86F-A6E4C8BB2B24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AF83011-CFBC-6150-5536-88CE70EDA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DBC998B-D6EE-96A4-91C9-ED138F768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954D-2EA3-4CA1-81E0-264BF756A6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470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6A95B3-0B5A-D174-C049-6EC08FFE6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5B7D60-72C6-12E0-72F8-5B5D6B3D6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9992A37-A870-0FFF-3C3F-13E3D77C3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1857CF4-AA9A-92D7-C747-2D14682209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DFEA1AD-96F6-7BB9-7424-A6749BD760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1076AA6-4983-DF1B-E7A0-7AB9FD4F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BFE6-7900-4DA3-A86F-A6E4C8BB2B24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F29585A-7031-FDD6-0B60-14D7223CB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ECA30DF-FE1F-04B3-B991-F6F0C9CA3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954D-2EA3-4CA1-81E0-264BF756A6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436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E1D963-E894-F9A3-C271-97DDE9374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625683D-6C04-B72D-5A6C-30F4B4C12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BFE6-7900-4DA3-A86F-A6E4C8BB2B24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142467F-3CD8-B8E0-1BF2-A02CA233C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FCEE02C-F10F-F047-0508-B6333F66A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954D-2EA3-4CA1-81E0-264BF756A6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700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FA610E6-1B79-0121-B3B8-DAEFCB7D3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BFE6-7900-4DA3-A86F-A6E4C8BB2B24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001EFD1-7835-9EC1-3CC7-8E74A4A3B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67ADCCB-D6A7-DF1B-59C5-1C0C2A475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954D-2EA3-4CA1-81E0-264BF756A6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631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52D4B1-1B44-6392-36D6-990140423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CF6E83-AF4B-87C3-4842-162332787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8EF3402-52BB-4E1D-2225-E73A939FB4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CE66BDD-6F00-69AE-A504-63CB686A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BFE6-7900-4DA3-A86F-A6E4C8BB2B24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9756D13-7456-1EA5-1CA9-067BF093C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9FC0124-D161-9599-521A-5070F35F0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954D-2EA3-4CA1-81E0-264BF756A6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322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4CB825-715D-51BC-8032-A9B9A24E5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974516C-2232-0F65-5732-EC28195D06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A73E053-E3C5-38C5-E678-72408CED1A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DBDAFCD-DD6D-9E2E-A718-C2714A060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BFE6-7900-4DA3-A86F-A6E4C8BB2B24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5614983-C779-3D45-7E56-05C4A96D1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616A98F-97DF-B876-00E9-2496DE1CD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954D-2EA3-4CA1-81E0-264BF756A6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452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1CD7936-2F22-FBC6-1C5C-D4F7D3DDB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68060EB-4050-8306-0D26-49F5CA4F4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D9DB7B-9867-44D4-FD95-7DD9EAC32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43BFE6-7900-4DA3-A86F-A6E4C8BB2B24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17815B-01D9-3D9F-5062-D67233042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784AB2-5F7C-F4E6-CDA6-899C11153A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30954D-2EA3-4CA1-81E0-264BF756A6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834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8.jp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11" descr="Beschreibung: Logo OBS Alex okt2014">
            <a:extLst>
              <a:ext uri="{FF2B5EF4-FFF2-40B4-BE49-F238E27FC236}">
                <a16:creationId xmlns:a16="http://schemas.microsoft.com/office/drawing/2014/main" id="{DB061F39-CAAA-4E73-B012-BF9E27810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4916" y="476673"/>
            <a:ext cx="145415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feld 475">
            <a:extLst>
              <a:ext uri="{FF2B5EF4-FFF2-40B4-BE49-F238E27FC236}">
                <a16:creationId xmlns:a16="http://schemas.microsoft.com/office/drawing/2014/main" id="{2065C69C-65B4-4D17-B07C-B377693B0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345" y="687103"/>
            <a:ext cx="3207999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sz="3200" b="1" dirty="0">
                <a:latin typeface="+mj-lt"/>
                <a:cs typeface="Arial" pitchFamily="34" charset="0"/>
              </a:rPr>
              <a:t>OBERSCHULE  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sz="3200" b="1" dirty="0">
                <a:latin typeface="+mj-lt"/>
                <a:cs typeface="Arial" pitchFamily="34" charset="0"/>
              </a:rPr>
              <a:t>Alexanderstraße </a:t>
            </a:r>
          </a:p>
        </p:txBody>
      </p:sp>
      <p:pic>
        <p:nvPicPr>
          <p:cNvPr id="5" name="Bild 14" descr="Beschreibung: 3,,,,">
            <a:extLst>
              <a:ext uri="{FF2B5EF4-FFF2-40B4-BE49-F238E27FC236}">
                <a16:creationId xmlns:a16="http://schemas.microsoft.com/office/drawing/2014/main" id="{C3B34CD7-9321-493E-8B3A-E3A4E583F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3960" y="476673"/>
            <a:ext cx="2005012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Gerade Verbindung 2">
            <a:extLst>
              <a:ext uri="{FF2B5EF4-FFF2-40B4-BE49-F238E27FC236}">
                <a16:creationId xmlns:a16="http://schemas.microsoft.com/office/drawing/2014/main" id="{18B148B4-B2FD-418E-B86F-BC833FDC9D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70928" y="1709928"/>
            <a:ext cx="8296616" cy="27456"/>
          </a:xfrm>
          <a:prstGeom prst="line">
            <a:avLst/>
          </a:prstGeom>
          <a:noFill/>
          <a:ln w="25400">
            <a:solidFill>
              <a:srgbClr val="4F81BD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3158450E-E4E6-4FF7-85FF-4DE96DF38294}"/>
              </a:ext>
            </a:extLst>
          </p:cNvPr>
          <p:cNvSpPr txBox="1">
            <a:spLocks/>
          </p:cNvSpPr>
          <p:nvPr/>
        </p:nvSpPr>
        <p:spPr>
          <a:xfrm>
            <a:off x="2622804" y="2176008"/>
            <a:ext cx="6946392" cy="36212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6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Profilvorstellung</a:t>
            </a:r>
          </a:p>
          <a:p>
            <a:pPr marL="0" indent="0" algn="ctr">
              <a:buNone/>
            </a:pPr>
            <a:r>
              <a:rPr lang="de-DE" sz="4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für das </a:t>
            </a:r>
          </a:p>
          <a:p>
            <a:pPr marL="0" indent="0" algn="ctr">
              <a:buNone/>
            </a:pPr>
            <a:r>
              <a:rPr lang="de-DE" sz="4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Schuljahr 2024/2025</a:t>
            </a:r>
            <a:endParaRPr lang="de-DE" sz="22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92EDA7-1744-92C2-0C37-BAB09242E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Allgemeine Fakten						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5D056A-BF8C-9CD9-0678-4EF87D02E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Char char=""/>
            </a:pPr>
            <a:r>
              <a:rPr lang="de-DE" dirty="0"/>
              <a:t> </a:t>
            </a:r>
            <a:r>
              <a:rPr lang="de-DE" u="sng" dirty="0"/>
              <a:t>Jeder</a:t>
            </a:r>
            <a:r>
              <a:rPr lang="de-DE" dirty="0"/>
              <a:t> wählt ein Profil für Jahrgang 9 + 10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Symbol" panose="05050102010706020507" pitchFamily="18" charset="2"/>
              <a:buChar char=""/>
            </a:pPr>
            <a:r>
              <a:rPr lang="de-DE" dirty="0"/>
              <a:t> Das Profil ist ein 4-stündiges Fach </a:t>
            </a:r>
          </a:p>
          <a:p>
            <a:pPr>
              <a:buFont typeface="Symbol" panose="05050102010706020507" pitchFamily="18" charset="2"/>
              <a:buChar char=""/>
            </a:pPr>
            <a:endParaRPr lang="de-DE" dirty="0"/>
          </a:p>
          <a:p>
            <a:pPr>
              <a:buFont typeface="Symbol" panose="05050102010706020507" pitchFamily="18" charset="2"/>
              <a:buChar char=""/>
            </a:pPr>
            <a:r>
              <a:rPr lang="de-DE" dirty="0"/>
              <a:t> Es kann nicht gewechselt werden</a:t>
            </a:r>
          </a:p>
          <a:p>
            <a:pPr marL="457200" lvl="1" indent="0">
              <a:buNone/>
            </a:pPr>
            <a:r>
              <a:rPr lang="de-DE" dirty="0"/>
              <a:t>= Wahl für 2 Jahre </a:t>
            </a:r>
          </a:p>
          <a:p>
            <a:pPr marL="457200" lvl="1" indent="0">
              <a:buNone/>
            </a:pPr>
            <a:endParaRPr lang="de-DE" dirty="0"/>
          </a:p>
          <a:p>
            <a:pPr>
              <a:buFont typeface="Symbol" panose="05050102010706020507" pitchFamily="18" charset="2"/>
              <a:buChar char="®"/>
            </a:pPr>
            <a:r>
              <a:rPr lang="de-DE" dirty="0"/>
              <a:t> Profilwahl findet </a:t>
            </a:r>
            <a:r>
              <a:rPr lang="de-DE" u="sng" dirty="0"/>
              <a:t>im Anschluss bis 12.04. </a:t>
            </a:r>
            <a:r>
              <a:rPr lang="de-DE" dirty="0"/>
              <a:t>über </a:t>
            </a:r>
            <a:r>
              <a:rPr lang="de-DE" b="1" dirty="0" err="1"/>
              <a:t>Iserv</a:t>
            </a:r>
            <a:r>
              <a:rPr lang="de-DE" dirty="0"/>
              <a:t> statt</a:t>
            </a:r>
          </a:p>
          <a:p>
            <a:pPr marL="457200" lvl="1" indent="0">
              <a:buNone/>
            </a:pPr>
            <a:r>
              <a:rPr lang="de-DE"/>
              <a:t>- </a:t>
            </a:r>
            <a:r>
              <a:rPr lang="de-DE" dirty="0"/>
              <a:t>m</a:t>
            </a:r>
            <a:r>
              <a:rPr lang="de-DE"/>
              <a:t>indestens </a:t>
            </a:r>
            <a:r>
              <a:rPr lang="de-DE" dirty="0"/>
              <a:t>2 Wünsche angeben 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722BF154-4FDD-C00A-2F2C-2534111479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339111"/>
              </p:ext>
            </p:extLst>
          </p:nvPr>
        </p:nvGraphicFramePr>
        <p:xfrm>
          <a:off x="10693003" y="230188"/>
          <a:ext cx="1321594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2114177" imgH="2120245" progId="CorelDraw.Graphic.23">
                  <p:embed/>
                </p:oleObj>
              </mc:Choice>
              <mc:Fallback>
                <p:oleObj name="CorelDRAW" r:id="rId2" imgW="2114177" imgH="2120245" progId="CorelDraw.Graphic.23">
                  <p:embed/>
                  <p:pic>
                    <p:nvPicPr>
                      <p:cNvPr id="4" name="Inhaltsplatzhalter 3">
                        <a:extLst>
                          <a:ext uri="{FF2B5EF4-FFF2-40B4-BE49-F238E27FC236}">
                            <a16:creationId xmlns:a16="http://schemas.microsoft.com/office/drawing/2014/main" id="{722BF154-4FDD-C00A-2F2C-2534111479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693003" y="230188"/>
                        <a:ext cx="1321594" cy="1325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6161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5EFE44-64E0-B7B8-C1B8-1C8968768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Welches Profil kann ich wählen?			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78858D-2E23-6CC8-F047-DFEE5EBA4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57499"/>
            <a:ext cx="10515600" cy="109131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Schülerinnen und Schüler, die bisher am </a:t>
            </a:r>
            <a:r>
              <a:rPr lang="de-DE" b="1" u="sng" dirty="0"/>
              <a:t>WPK Französisch </a:t>
            </a:r>
            <a:r>
              <a:rPr lang="de-DE" dirty="0"/>
              <a:t>teilgenommen haben, wählen… 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15E39A6F-35F9-8DE9-276C-D823A67BB0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322758"/>
              </p:ext>
            </p:extLst>
          </p:nvPr>
        </p:nvGraphicFramePr>
        <p:xfrm>
          <a:off x="10693003" y="230188"/>
          <a:ext cx="1321594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2114177" imgH="2120245" progId="CorelDraw.Graphic.23">
                  <p:embed/>
                </p:oleObj>
              </mc:Choice>
              <mc:Fallback>
                <p:oleObj name="CorelDRAW" r:id="rId2" imgW="2114177" imgH="2120245" progId="CorelDraw.Graphic.23">
                  <p:embed/>
                  <p:pic>
                    <p:nvPicPr>
                      <p:cNvPr id="4" name="Inhaltsplatzhalter 3">
                        <a:extLst>
                          <a:ext uri="{FF2B5EF4-FFF2-40B4-BE49-F238E27FC236}">
                            <a16:creationId xmlns:a16="http://schemas.microsoft.com/office/drawing/2014/main" id="{15E39A6F-35F9-8DE9-276C-D823A67BB0B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693003" y="230188"/>
                        <a:ext cx="1321594" cy="1325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DE394159-A58C-CC14-A038-02E7664B4A72}"/>
              </a:ext>
            </a:extLst>
          </p:cNvPr>
          <p:cNvGrpSpPr/>
          <p:nvPr/>
        </p:nvGrpSpPr>
        <p:grpSpPr>
          <a:xfrm>
            <a:off x="4180331" y="2850558"/>
            <a:ext cx="3831336" cy="3575939"/>
            <a:chOff x="4187952" y="2916936"/>
            <a:chExt cx="3831336" cy="3575939"/>
          </a:xfrm>
        </p:grpSpPr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874556E0-7F31-9924-6A0D-B4BC484C3127}"/>
                </a:ext>
              </a:extLst>
            </p:cNvPr>
            <p:cNvSpPr txBox="1"/>
            <p:nvPr/>
          </p:nvSpPr>
          <p:spPr>
            <a:xfrm>
              <a:off x="4345495" y="3122563"/>
              <a:ext cx="3501009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de-DE" sz="2800" b="1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PROFIL Französisch</a:t>
              </a:r>
            </a:p>
          </p:txBody>
        </p:sp>
        <p:pic>
          <p:nvPicPr>
            <p:cNvPr id="12" name="Grafik 11" descr="Ein Bild, das Zeichnung, Entwurf, Lineart, Darstellung enthält.&#10;&#10;Automatisch generierte Beschreibung">
              <a:extLst>
                <a:ext uri="{FF2B5EF4-FFF2-40B4-BE49-F238E27FC236}">
                  <a16:creationId xmlns:a16="http://schemas.microsoft.com/office/drawing/2014/main" id="{BF0EF94B-9172-038B-03D3-D5E9391053E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5390" y="3851410"/>
              <a:ext cx="2141220" cy="2286000"/>
            </a:xfrm>
            <a:prstGeom prst="rect">
              <a:avLst/>
            </a:prstGeom>
          </p:spPr>
        </p:pic>
        <p:sp>
          <p:nvSpPr>
            <p:cNvPr id="13" name="Rechteck: abgerundete Ecken 12">
              <a:extLst>
                <a:ext uri="{FF2B5EF4-FFF2-40B4-BE49-F238E27FC236}">
                  <a16:creationId xmlns:a16="http://schemas.microsoft.com/office/drawing/2014/main" id="{E1994E60-3A67-C0B0-3581-5ADCFE390744}"/>
                </a:ext>
              </a:extLst>
            </p:cNvPr>
            <p:cNvSpPr/>
            <p:nvPr/>
          </p:nvSpPr>
          <p:spPr>
            <a:xfrm>
              <a:off x="4187952" y="2916936"/>
              <a:ext cx="3831336" cy="3575939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23281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5EFE44-64E0-B7B8-C1B8-1C8968768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Welches Profil kann ich wählen?			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78858D-2E23-6CC8-F047-DFEE5EBA4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57499"/>
            <a:ext cx="10515600" cy="109131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Schülerinnen und Schüler, die bisher am </a:t>
            </a:r>
            <a:r>
              <a:rPr lang="de-DE" b="1" u="sng" dirty="0"/>
              <a:t>WPK kognitiv/praktisch </a:t>
            </a:r>
            <a:r>
              <a:rPr lang="de-DE" dirty="0"/>
              <a:t>teilgenommen haben, wählen… 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15E39A6F-35F9-8DE9-276C-D823A67BB0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93003" y="230188"/>
          <a:ext cx="1321594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2114177" imgH="2120245" progId="CorelDraw.Graphic.23">
                  <p:embed/>
                </p:oleObj>
              </mc:Choice>
              <mc:Fallback>
                <p:oleObj name="CorelDRAW" r:id="rId2" imgW="2114177" imgH="2120245" progId="CorelDraw.Graphic.23">
                  <p:embed/>
                  <p:pic>
                    <p:nvPicPr>
                      <p:cNvPr id="4" name="Inhaltsplatzhalter 3">
                        <a:extLst>
                          <a:ext uri="{FF2B5EF4-FFF2-40B4-BE49-F238E27FC236}">
                            <a16:creationId xmlns:a16="http://schemas.microsoft.com/office/drawing/2014/main" id="{15E39A6F-35F9-8DE9-276C-D823A67BB0B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693003" y="230188"/>
                        <a:ext cx="1321594" cy="1325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19624B80-49A0-9773-EFAB-696FBC0400F4}"/>
              </a:ext>
            </a:extLst>
          </p:cNvPr>
          <p:cNvGrpSpPr/>
          <p:nvPr/>
        </p:nvGrpSpPr>
        <p:grpSpPr>
          <a:xfrm>
            <a:off x="3307460" y="3013227"/>
            <a:ext cx="2818690" cy="3575939"/>
            <a:chOff x="3307460" y="3013227"/>
            <a:chExt cx="2818690" cy="3575939"/>
          </a:xfrm>
        </p:grpSpPr>
        <p:sp>
          <p:nvSpPr>
            <p:cNvPr id="6" name="Rechteck: abgerundete Ecken 5">
              <a:extLst>
                <a:ext uri="{FF2B5EF4-FFF2-40B4-BE49-F238E27FC236}">
                  <a16:creationId xmlns:a16="http://schemas.microsoft.com/office/drawing/2014/main" id="{0552076C-975F-8319-8F4E-9E72D9FF604B}"/>
                </a:ext>
              </a:extLst>
            </p:cNvPr>
            <p:cNvSpPr/>
            <p:nvPr/>
          </p:nvSpPr>
          <p:spPr>
            <a:xfrm>
              <a:off x="3307460" y="3013227"/>
              <a:ext cx="2590801" cy="3575939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01EA62C8-A0F0-EFD1-86B8-D53E6F99CF78}"/>
                </a:ext>
              </a:extLst>
            </p:cNvPr>
            <p:cNvSpPr txBox="1"/>
            <p:nvPr/>
          </p:nvSpPr>
          <p:spPr>
            <a:xfrm>
              <a:off x="3307460" y="3090446"/>
              <a:ext cx="2692475" cy="6771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de-DE" sz="2000" b="1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PROFIL </a:t>
              </a:r>
            </a:p>
            <a:p>
              <a:pPr marL="0" indent="0" algn="ctr">
                <a:buNone/>
              </a:pPr>
              <a:r>
                <a:rPr lang="de-DE" b="1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Technik</a:t>
              </a:r>
              <a:endParaRPr lang="de-DE" sz="2000" b="1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E81B1877-26CF-F07C-DC8A-2AE313EA3ED0}"/>
                </a:ext>
              </a:extLst>
            </p:cNvPr>
            <p:cNvSpPr txBox="1"/>
            <p:nvPr/>
          </p:nvSpPr>
          <p:spPr>
            <a:xfrm>
              <a:off x="5898261" y="4200829"/>
              <a:ext cx="22788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solidFill>
                    <a:srgbClr val="C00000"/>
                  </a:solidFill>
                </a:rPr>
                <a:t>ODER</a:t>
              </a:r>
            </a:p>
          </p:txBody>
        </p:sp>
        <p:pic>
          <p:nvPicPr>
            <p:cNvPr id="19" name="Grafik 18" descr="Ein Bild, das Grafiken, Clipart, Entwurf, Kreis enthält.&#10;&#10;Automatisch generierte Beschreibung">
              <a:extLst>
                <a:ext uri="{FF2B5EF4-FFF2-40B4-BE49-F238E27FC236}">
                  <a16:creationId xmlns:a16="http://schemas.microsoft.com/office/drawing/2014/main" id="{DF6CAE2D-AD18-99FD-6A4D-3620ABC460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711" t="22686" r="19194" b="21242"/>
            <a:stretch/>
          </p:blipFill>
          <p:spPr>
            <a:xfrm>
              <a:off x="3535349" y="4009010"/>
              <a:ext cx="2064805" cy="1864529"/>
            </a:xfrm>
            <a:prstGeom prst="rect">
              <a:avLst/>
            </a:prstGeom>
          </p:spPr>
        </p:pic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EBEAFAC4-E0A0-E633-EDEE-2E5088C316E7}"/>
              </a:ext>
            </a:extLst>
          </p:cNvPr>
          <p:cNvGrpSpPr/>
          <p:nvPr/>
        </p:nvGrpSpPr>
        <p:grpSpPr>
          <a:xfrm>
            <a:off x="387096" y="3013227"/>
            <a:ext cx="2818690" cy="3575939"/>
            <a:chOff x="387096" y="3013227"/>
            <a:chExt cx="2818690" cy="3575939"/>
          </a:xfrm>
        </p:grpSpPr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874556E0-7F31-9924-6A0D-B4BC484C3127}"/>
                </a:ext>
              </a:extLst>
            </p:cNvPr>
            <p:cNvSpPr txBox="1"/>
            <p:nvPr/>
          </p:nvSpPr>
          <p:spPr>
            <a:xfrm>
              <a:off x="387096" y="3090446"/>
              <a:ext cx="2692475" cy="6771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de-DE" sz="2000" b="1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PROFIL </a:t>
              </a:r>
            </a:p>
            <a:p>
              <a:pPr marL="0" indent="0" algn="ctr">
                <a:buNone/>
              </a:pPr>
              <a:r>
                <a:rPr lang="de-DE" b="1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Gesundheit &amp; Soziales</a:t>
              </a:r>
              <a:endParaRPr lang="de-DE" sz="2000" b="1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" name="Rechteck: abgerundete Ecken 4">
              <a:extLst>
                <a:ext uri="{FF2B5EF4-FFF2-40B4-BE49-F238E27FC236}">
                  <a16:creationId xmlns:a16="http://schemas.microsoft.com/office/drawing/2014/main" id="{2984D216-E790-5D3B-2BB2-4B8BB5EB57D4}"/>
                </a:ext>
              </a:extLst>
            </p:cNvPr>
            <p:cNvSpPr/>
            <p:nvPr/>
          </p:nvSpPr>
          <p:spPr>
            <a:xfrm>
              <a:off x="387096" y="3013227"/>
              <a:ext cx="2590801" cy="3575939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23E64792-2E90-6E1B-A4C2-3BFECC2D6D05}"/>
                </a:ext>
              </a:extLst>
            </p:cNvPr>
            <p:cNvSpPr txBox="1"/>
            <p:nvPr/>
          </p:nvSpPr>
          <p:spPr>
            <a:xfrm>
              <a:off x="2977897" y="4200829"/>
              <a:ext cx="22788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solidFill>
                    <a:srgbClr val="C00000"/>
                  </a:solidFill>
                </a:rPr>
                <a:t>ODER</a:t>
              </a:r>
            </a:p>
          </p:txBody>
        </p:sp>
        <p:pic>
          <p:nvPicPr>
            <p:cNvPr id="23" name="Grafik 22" descr="Ein Bild, das Clipart, Symbol, Grafiken, Design enthält.&#10;&#10;Automatisch generierte Beschreibung">
              <a:extLst>
                <a:ext uri="{FF2B5EF4-FFF2-40B4-BE49-F238E27FC236}">
                  <a16:creationId xmlns:a16="http://schemas.microsoft.com/office/drawing/2014/main" id="{B91D988D-E3C2-46B1-C034-F4A88043F8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209" t="15451" r="20356" b="14750"/>
            <a:stretch/>
          </p:blipFill>
          <p:spPr>
            <a:xfrm>
              <a:off x="838199" y="4071349"/>
              <a:ext cx="1612066" cy="1802190"/>
            </a:xfrm>
            <a:prstGeom prst="rect">
              <a:avLst/>
            </a:prstGeom>
          </p:spPr>
        </p:pic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EFFF4CC2-3BD3-FDE0-709E-07986291A6C3}"/>
              </a:ext>
            </a:extLst>
          </p:cNvPr>
          <p:cNvGrpSpPr/>
          <p:nvPr/>
        </p:nvGrpSpPr>
        <p:grpSpPr>
          <a:xfrm>
            <a:off x="6227824" y="3013227"/>
            <a:ext cx="2869527" cy="3575939"/>
            <a:chOff x="6227824" y="3013227"/>
            <a:chExt cx="2869527" cy="3575939"/>
          </a:xfrm>
        </p:grpSpPr>
        <p:sp>
          <p:nvSpPr>
            <p:cNvPr id="7" name="Rechteck: abgerundete Ecken 6">
              <a:extLst>
                <a:ext uri="{FF2B5EF4-FFF2-40B4-BE49-F238E27FC236}">
                  <a16:creationId xmlns:a16="http://schemas.microsoft.com/office/drawing/2014/main" id="{B281D48A-7FFD-EC98-322C-D10D1B4B3542}"/>
                </a:ext>
              </a:extLst>
            </p:cNvPr>
            <p:cNvSpPr/>
            <p:nvPr/>
          </p:nvSpPr>
          <p:spPr>
            <a:xfrm>
              <a:off x="6227824" y="3013227"/>
              <a:ext cx="2590801" cy="3575939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35F65755-CE37-0227-EDA9-361F5B07AC3B}"/>
                </a:ext>
              </a:extLst>
            </p:cNvPr>
            <p:cNvSpPr txBox="1"/>
            <p:nvPr/>
          </p:nvSpPr>
          <p:spPr>
            <a:xfrm>
              <a:off x="6227824" y="3090446"/>
              <a:ext cx="26924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de-DE" sz="2000" b="1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PROFIL </a:t>
              </a:r>
            </a:p>
            <a:p>
              <a:pPr marL="0" indent="0" algn="ctr">
                <a:buNone/>
              </a:pPr>
              <a:r>
                <a:rPr lang="de-DE" sz="2000" b="1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Kulturelle Bildung</a:t>
              </a:r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E987566F-053B-E5D7-3D4D-1535C5E7D8DD}"/>
                </a:ext>
              </a:extLst>
            </p:cNvPr>
            <p:cNvSpPr txBox="1"/>
            <p:nvPr/>
          </p:nvSpPr>
          <p:spPr>
            <a:xfrm>
              <a:off x="8869462" y="4200829"/>
              <a:ext cx="22788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solidFill>
                    <a:srgbClr val="C00000"/>
                  </a:solidFill>
                </a:rPr>
                <a:t>ODER</a:t>
              </a:r>
            </a:p>
          </p:txBody>
        </p:sp>
        <p:pic>
          <p:nvPicPr>
            <p:cNvPr id="25" name="Grafik 24" descr="Ein Bild, das Entwurf, Zeichnung, Design enthält.&#10;&#10;Automatisch generierte Beschreibung">
              <a:extLst>
                <a:ext uri="{FF2B5EF4-FFF2-40B4-BE49-F238E27FC236}">
                  <a16:creationId xmlns:a16="http://schemas.microsoft.com/office/drawing/2014/main" id="{76DEF934-2CE9-7549-161D-7F42FFD64C0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1373" y="4072892"/>
              <a:ext cx="1865376" cy="1859280"/>
            </a:xfrm>
            <a:prstGeom prst="rect">
              <a:avLst/>
            </a:prstGeom>
          </p:spPr>
        </p:pic>
      </p:grp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8D344676-CC5A-E11E-F5D1-875501BB247D}"/>
              </a:ext>
            </a:extLst>
          </p:cNvPr>
          <p:cNvGrpSpPr/>
          <p:nvPr/>
        </p:nvGrpSpPr>
        <p:grpSpPr>
          <a:xfrm>
            <a:off x="9148188" y="3013227"/>
            <a:ext cx="2692475" cy="3575939"/>
            <a:chOff x="9148188" y="3013227"/>
            <a:chExt cx="2692475" cy="3575939"/>
          </a:xfrm>
        </p:grpSpPr>
        <p:sp>
          <p:nvSpPr>
            <p:cNvPr id="13" name="Rechteck: abgerundete Ecken 12">
              <a:extLst>
                <a:ext uri="{FF2B5EF4-FFF2-40B4-BE49-F238E27FC236}">
                  <a16:creationId xmlns:a16="http://schemas.microsoft.com/office/drawing/2014/main" id="{E1994E60-3A67-C0B0-3581-5ADCFE390744}"/>
                </a:ext>
              </a:extLst>
            </p:cNvPr>
            <p:cNvSpPr/>
            <p:nvPr/>
          </p:nvSpPr>
          <p:spPr>
            <a:xfrm>
              <a:off x="9214103" y="3013227"/>
              <a:ext cx="2590801" cy="3575939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EAA38CD1-DEFE-437B-6269-A78BADA3ECBF}"/>
                </a:ext>
              </a:extLst>
            </p:cNvPr>
            <p:cNvSpPr txBox="1"/>
            <p:nvPr/>
          </p:nvSpPr>
          <p:spPr>
            <a:xfrm>
              <a:off x="9148188" y="3090446"/>
              <a:ext cx="2692475" cy="6771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de-DE" sz="2000" b="1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PROFIL </a:t>
              </a:r>
            </a:p>
            <a:p>
              <a:pPr marL="0" indent="0" algn="ctr">
                <a:buNone/>
              </a:pPr>
              <a:r>
                <a:rPr lang="de-DE" b="1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Wirtschaft</a:t>
              </a:r>
              <a:endParaRPr lang="de-DE" sz="2000" b="1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27" name="Grafik 26" descr="Ein Bild, das Design, Reihe, Diagramm, Schrift enthält.&#10;&#10;Automatisch generierte Beschreibung">
              <a:extLst>
                <a:ext uri="{FF2B5EF4-FFF2-40B4-BE49-F238E27FC236}">
                  <a16:creationId xmlns:a16="http://schemas.microsoft.com/office/drawing/2014/main" id="{79ED74B3-F763-5059-159D-1603BFA706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245" t="17066" r="17289" b="19200"/>
            <a:stretch/>
          </p:blipFill>
          <p:spPr>
            <a:xfrm>
              <a:off x="9645636" y="3916542"/>
              <a:ext cx="2094733" cy="21719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891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Breitbild</PresentationFormat>
  <Paragraphs>31</Paragraphs>
  <Slides>4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Symbol</vt:lpstr>
      <vt:lpstr>Office</vt:lpstr>
      <vt:lpstr>CorelDRAW</vt:lpstr>
      <vt:lpstr>PowerPoint-Präsentation</vt:lpstr>
      <vt:lpstr>Allgemeine Fakten       </vt:lpstr>
      <vt:lpstr>Welches Profil kann ich wählen?    </vt:lpstr>
      <vt:lpstr>Welches Profil kann ich wählen?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Jill Pauels</dc:creator>
  <cp:lastModifiedBy>Jill Pauels</cp:lastModifiedBy>
  <cp:revision>1</cp:revision>
  <dcterms:created xsi:type="dcterms:W3CDTF">2024-04-04T09:27:32Z</dcterms:created>
  <dcterms:modified xsi:type="dcterms:W3CDTF">2024-04-04T18:54:38Z</dcterms:modified>
</cp:coreProperties>
</file>