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1" r:id="rId4"/>
    <p:sldId id="272" r:id="rId5"/>
    <p:sldId id="264" r:id="rId6"/>
    <p:sldId id="268" r:id="rId7"/>
    <p:sldId id="265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738F9-452B-4B55-A7DF-5E09C9DFDD11}" v="1" dt="2024-04-04T09:27:53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8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Pauels" userId="171efe28ef38f8d0" providerId="LiveId" clId="{748738F9-452B-4B55-A7DF-5E09C9DFDD11}"/>
    <pc:docChg chg="modSld modMainMaster">
      <pc:chgData name="Jill Pauels" userId="171efe28ef38f8d0" providerId="LiveId" clId="{748738F9-452B-4B55-A7DF-5E09C9DFDD11}" dt="2024-04-04T09:27:53.798" v="0"/>
      <pc:docMkLst>
        <pc:docMk/>
      </pc:docMkLst>
      <pc:sldChg chg="modSp">
        <pc:chgData name="Jill Pauels" userId="171efe28ef38f8d0" providerId="LiveId" clId="{748738F9-452B-4B55-A7DF-5E09C9DFDD11}" dt="2024-04-04T09:27:53.798" v="0"/>
        <pc:sldMkLst>
          <pc:docMk/>
          <pc:sldMk cId="0" sldId="256"/>
        </pc:sldMkLst>
        <pc:spChg chg="mod">
          <ac:chgData name="Jill Pauels" userId="171efe28ef38f8d0" providerId="LiveId" clId="{748738F9-452B-4B55-A7DF-5E09C9DFDD11}" dt="2024-04-04T09:27:53.798" v="0"/>
          <ac:spMkLst>
            <pc:docMk/>
            <pc:sldMk cId="0" sldId="256"/>
            <ac:spMk id="4" creationId="{2065C69C-65B4-4D17-B07C-B377693B06CD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0" sldId="256"/>
            <ac:spMk id="6" creationId="{18B148B4-B2FD-418E-B86F-BC833FDC9DCB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0" sldId="256"/>
            <ac:spMk id="7" creationId="{546D7185-E472-4D11-AE87-C7CFC251669C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0" sldId="256"/>
            <ac:spMk id="8" creationId="{3158450E-E4E6-4FF7-85FF-4DE96DF38294}"/>
          </ac:spMkLst>
        </pc:sp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0" sldId="256"/>
            <ac:picMk id="3" creationId="{DB061F39-CAAA-4E73-B012-BF9E27810C78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0" sldId="256"/>
            <ac:picMk id="5" creationId="{C3B34CD7-9321-493E-8B3A-E3A4E583FA74}"/>
          </ac:picMkLst>
        </pc:picChg>
      </pc:sldChg>
      <pc:sldChg chg="modSp">
        <pc:chgData name="Jill Pauels" userId="171efe28ef38f8d0" providerId="LiveId" clId="{748738F9-452B-4B55-A7DF-5E09C9DFDD11}" dt="2024-04-04T09:27:53.798" v="0"/>
        <pc:sldMkLst>
          <pc:docMk/>
          <pc:sldMk cId="3473297490" sldId="264"/>
        </pc:sldMkLst>
        <pc:spChg chg="mod">
          <ac:chgData name="Jill Pauels" userId="171efe28ef38f8d0" providerId="LiveId" clId="{748738F9-452B-4B55-A7DF-5E09C9DFDD11}" dt="2024-04-04T09:27:53.798" v="0"/>
          <ac:spMkLst>
            <pc:docMk/>
            <pc:sldMk cId="3473297490" sldId="264"/>
            <ac:spMk id="2" creationId="{FB09F2CD-F067-4104-94AB-E76961F2CB89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3473297490" sldId="264"/>
            <ac:spMk id="3" creationId="{D61A1E87-DCBE-4F74-8AE1-21E9367932AD}"/>
          </ac:spMkLst>
        </pc:sp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3473297490" sldId="264"/>
            <ac:picMk id="5" creationId="{510AABFC-CF2C-4B35-A2C8-A28CB7833DE8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3473297490" sldId="264"/>
            <ac:picMk id="6" creationId="{85F98A3D-6C59-47DC-836E-74D1F55CE08C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3473297490" sldId="264"/>
            <ac:picMk id="8" creationId="{087CE3F4-41E8-9D18-7A8F-77CD489E84F7}"/>
          </ac:picMkLst>
        </pc:picChg>
      </pc:sldChg>
      <pc:sldChg chg="modSp">
        <pc:chgData name="Jill Pauels" userId="171efe28ef38f8d0" providerId="LiveId" clId="{748738F9-452B-4B55-A7DF-5E09C9DFDD11}" dt="2024-04-04T09:27:53.798" v="0"/>
        <pc:sldMkLst>
          <pc:docMk/>
          <pc:sldMk cId="633850134" sldId="265"/>
        </pc:sldMkLst>
        <pc:spChg chg="mod">
          <ac:chgData name="Jill Pauels" userId="171efe28ef38f8d0" providerId="LiveId" clId="{748738F9-452B-4B55-A7DF-5E09C9DFDD11}" dt="2024-04-04T09:27:53.798" v="0"/>
          <ac:spMkLst>
            <pc:docMk/>
            <pc:sldMk cId="633850134" sldId="265"/>
            <ac:spMk id="2" creationId="{0F489823-FAD8-4762-97E9-07F21891875D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633850134" sldId="265"/>
            <ac:spMk id="4" creationId="{EA271DE4-A893-4F2C-9C93-34ABD502830D}"/>
          </ac:spMkLst>
        </pc:sp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633850134" sldId="265"/>
            <ac:picMk id="3" creationId="{90BDABDC-0DA1-4730-93F2-20B38D488B08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633850134" sldId="265"/>
            <ac:picMk id="5" creationId="{59C78FF6-2D61-4600-B63E-9F1EE344E627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633850134" sldId="265"/>
            <ac:picMk id="6" creationId="{AC0B5BAE-03F0-44F4-BFFC-D2B7955B0D2C}"/>
          </ac:picMkLst>
        </pc:picChg>
      </pc:sldChg>
      <pc:sldChg chg="modSp">
        <pc:chgData name="Jill Pauels" userId="171efe28ef38f8d0" providerId="LiveId" clId="{748738F9-452B-4B55-A7DF-5E09C9DFDD11}" dt="2024-04-04T09:27:53.798" v="0"/>
        <pc:sldMkLst>
          <pc:docMk/>
          <pc:sldMk cId="1724573292" sldId="268"/>
        </pc:sldMkLst>
        <pc:spChg chg="mod">
          <ac:chgData name="Jill Pauels" userId="171efe28ef38f8d0" providerId="LiveId" clId="{748738F9-452B-4B55-A7DF-5E09C9DFDD11}" dt="2024-04-04T09:27:53.798" v="0"/>
          <ac:spMkLst>
            <pc:docMk/>
            <pc:sldMk cId="1724573292" sldId="268"/>
            <ac:spMk id="2" creationId="{A2D172E0-7377-43F4-B557-32E1565191EF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1724573292" sldId="268"/>
            <ac:spMk id="6" creationId="{F8A5B109-0A19-4897-8444-441E77B00730}"/>
          </ac:spMkLst>
        </pc:sp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1724573292" sldId="268"/>
            <ac:picMk id="3" creationId="{99F57F6A-DEDF-4A03-BDF5-90A978571F0B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1724573292" sldId="268"/>
            <ac:picMk id="4" creationId="{AE20E312-1C1C-42DB-A439-D4B5D76883B3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1724573292" sldId="268"/>
            <ac:picMk id="5" creationId="{4C8B0D3B-1C41-4421-B277-085168BC2BF6}"/>
          </ac:picMkLst>
        </pc:picChg>
      </pc:sldChg>
      <pc:sldChg chg="modSp">
        <pc:chgData name="Jill Pauels" userId="171efe28ef38f8d0" providerId="LiveId" clId="{748738F9-452B-4B55-A7DF-5E09C9DFDD11}" dt="2024-04-04T09:27:53.798" v="0"/>
        <pc:sldMkLst>
          <pc:docMk/>
          <pc:sldMk cId="3796825295" sldId="269"/>
        </pc:sldMkLst>
        <pc:spChg chg="mod">
          <ac:chgData name="Jill Pauels" userId="171efe28ef38f8d0" providerId="LiveId" clId="{748738F9-452B-4B55-A7DF-5E09C9DFDD11}" dt="2024-04-04T09:27:53.798" v="0"/>
          <ac:spMkLst>
            <pc:docMk/>
            <pc:sldMk cId="3796825295" sldId="269"/>
            <ac:spMk id="2" creationId="{7564A2F9-2D71-4252-8368-37F23190FA7E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3796825295" sldId="269"/>
            <ac:spMk id="3" creationId="{1340694B-B1D7-4B7D-91DF-7617E93288A6}"/>
          </ac:spMkLst>
        </pc:spChg>
      </pc:sldChg>
      <pc:sldChg chg="modSp">
        <pc:chgData name="Jill Pauels" userId="171efe28ef38f8d0" providerId="LiveId" clId="{748738F9-452B-4B55-A7DF-5E09C9DFDD11}" dt="2024-04-04T09:27:53.798" v="0"/>
        <pc:sldMkLst>
          <pc:docMk/>
          <pc:sldMk cId="939408324" sldId="270"/>
        </pc:sldMkLst>
        <pc:spChg chg="mod">
          <ac:chgData name="Jill Pauels" userId="171efe28ef38f8d0" providerId="LiveId" clId="{748738F9-452B-4B55-A7DF-5E09C9DFDD11}" dt="2024-04-04T09:27:53.798" v="0"/>
          <ac:spMkLst>
            <pc:docMk/>
            <pc:sldMk cId="939408324" sldId="270"/>
            <ac:spMk id="2" creationId="{400BA8DB-D33E-4C0F-AE8A-2B9996B69890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939408324" sldId="270"/>
            <ac:spMk id="4" creationId="{40DD10F7-49F2-4E67-8586-180AF7275BCF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939408324" sldId="270"/>
            <ac:spMk id="5" creationId="{CBC486E2-A13A-446C-88DD-4129745A1B16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939408324" sldId="270"/>
            <ac:spMk id="8" creationId="{77DF2C8D-4BCD-4213-8AD1-7BE4F7DEAC84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939408324" sldId="270"/>
            <ac:spMk id="10" creationId="{2F4187E1-965C-464E-8C00-7129586DB314}"/>
          </ac:spMkLst>
        </pc:sp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939408324" sldId="270"/>
            <ac:picMk id="3" creationId="{6A3C5008-A980-4612-BBFC-96C134EB228A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939408324" sldId="270"/>
            <ac:picMk id="6" creationId="{B39B07BA-F7F2-4BD2-B12B-DC45F876701F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939408324" sldId="270"/>
            <ac:picMk id="7" creationId="{2ADAAE8E-F414-41F6-9245-52170CEC726A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939408324" sldId="270"/>
            <ac:picMk id="9" creationId="{DFE7D098-80CA-4909-99A8-281034F21918}"/>
          </ac:picMkLst>
        </pc:picChg>
      </pc:sldChg>
      <pc:sldChg chg="modSp">
        <pc:chgData name="Jill Pauels" userId="171efe28ef38f8d0" providerId="LiveId" clId="{748738F9-452B-4B55-A7DF-5E09C9DFDD11}" dt="2024-04-04T09:27:53.798" v="0"/>
        <pc:sldMkLst>
          <pc:docMk/>
          <pc:sldMk cId="542302367" sldId="271"/>
        </pc:sldMkLst>
        <pc:spChg chg="mod">
          <ac:chgData name="Jill Pauels" userId="171efe28ef38f8d0" providerId="LiveId" clId="{748738F9-452B-4B55-A7DF-5E09C9DFDD11}" dt="2024-04-04T09:27:53.798" v="0"/>
          <ac:spMkLst>
            <pc:docMk/>
            <pc:sldMk cId="542302367" sldId="271"/>
            <ac:spMk id="2" creationId="{0969CF2C-BF87-43C0-91B1-234A5273CDD4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542302367" sldId="271"/>
            <ac:spMk id="5" creationId="{AD18A8EF-3CFA-4A0C-B12C-12090BEB4984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542302367" sldId="271"/>
            <ac:spMk id="7" creationId="{7D15A22D-9FAA-4E1F-8741-8AAB58F1BE1D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542302367" sldId="271"/>
            <ac:spMk id="9" creationId="{7B6D0F32-E417-4BE5-9993-9EA74A185A5C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542302367" sldId="271"/>
            <ac:spMk id="10" creationId="{40F3EBB3-7162-42AF-84E6-BA0961E07CEB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542302367" sldId="271"/>
            <ac:spMk id="13" creationId="{F30A2840-BDD9-4F76-9BE1-9B27994A84B1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542302367" sldId="271"/>
            <ac:spMk id="15" creationId="{159A9401-DF2D-4699-AA80-D4150112F8B3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542302367" sldId="271"/>
            <ac:spMk id="17" creationId="{A74B5F6D-934F-4512-A30E-1B8126A0F518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542302367" sldId="271"/>
            <ac:spMk id="18" creationId="{42B859EE-C326-4BA9-B37D-59B4192D144E}"/>
          </ac:spMkLst>
        </pc:sp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542302367" sldId="271"/>
            <ac:picMk id="3" creationId="{770D38A8-5C1B-4A6D-92BC-51A9BFE0F795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542302367" sldId="271"/>
            <ac:picMk id="4" creationId="{D4B9087F-C2A1-4A63-B311-F2BC53E43251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542302367" sldId="271"/>
            <ac:picMk id="6" creationId="{AFC31406-D090-49E5-9CEC-672478DD7436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542302367" sldId="271"/>
            <ac:picMk id="8" creationId="{9CA7DEC6-EE9F-439A-920D-DCC362C9ADCD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542302367" sldId="271"/>
            <ac:picMk id="11" creationId="{1267472A-492A-47FF-BE13-3624A83E30A8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542302367" sldId="271"/>
            <ac:picMk id="12" creationId="{20E46E23-74D6-4EF6-9AF3-0396881ADEB6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542302367" sldId="271"/>
            <ac:picMk id="14" creationId="{CFA3C12E-C596-4ABC-B553-3F1625034C5D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542302367" sldId="271"/>
            <ac:picMk id="16" creationId="{FFCD18A5-9E40-4E82-AE7E-F3EA283DC5A9}"/>
          </ac:picMkLst>
        </pc:picChg>
      </pc:sldChg>
      <pc:sldChg chg="modSp">
        <pc:chgData name="Jill Pauels" userId="171efe28ef38f8d0" providerId="LiveId" clId="{748738F9-452B-4B55-A7DF-5E09C9DFDD11}" dt="2024-04-04T09:27:53.798" v="0"/>
        <pc:sldMkLst>
          <pc:docMk/>
          <pc:sldMk cId="4252130355" sldId="272"/>
        </pc:sldMkLst>
        <pc:spChg chg="mod">
          <ac:chgData name="Jill Pauels" userId="171efe28ef38f8d0" providerId="LiveId" clId="{748738F9-452B-4B55-A7DF-5E09C9DFDD11}" dt="2024-04-04T09:27:53.798" v="0"/>
          <ac:spMkLst>
            <pc:docMk/>
            <pc:sldMk cId="4252130355" sldId="272"/>
            <ac:spMk id="3" creationId="{9BD2E60F-F5DE-4EE7-84BC-A4F6BA043C14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4252130355" sldId="272"/>
            <ac:spMk id="5" creationId="{37DAA9C9-2CF7-44FA-81AD-9FACE248DC29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4252130355" sldId="272"/>
            <ac:spMk id="7" creationId="{5C381DF5-52F9-4847-8AED-6B483AF87A09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4252130355" sldId="272"/>
            <ac:spMk id="9" creationId="{BA8FB5FE-266F-401A-8BF7-ADB643D6126C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k cId="4252130355" sldId="272"/>
            <ac:spMk id="10" creationId="{07F5439E-B534-4400-83ED-48D7D2044AB8}"/>
          </ac:spMkLst>
        </pc:sp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4252130355" sldId="272"/>
            <ac:picMk id="2" creationId="{3379C751-0D91-4F53-AC65-812442348690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4252130355" sldId="272"/>
            <ac:picMk id="4" creationId="{C79A8E1A-A6B0-4B6D-8576-5C10A6492171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4252130355" sldId="272"/>
            <ac:picMk id="6" creationId="{48A5762D-7F59-47B6-BA14-5C1AD1C66309}"/>
          </ac:picMkLst>
        </pc:picChg>
        <pc:picChg chg="mod">
          <ac:chgData name="Jill Pauels" userId="171efe28ef38f8d0" providerId="LiveId" clId="{748738F9-452B-4B55-A7DF-5E09C9DFDD11}" dt="2024-04-04T09:27:53.798" v="0"/>
          <ac:picMkLst>
            <pc:docMk/>
            <pc:sldMk cId="4252130355" sldId="272"/>
            <ac:picMk id="8" creationId="{84B403A4-2638-429C-BE32-5A08B0D508DA}"/>
          </ac:picMkLst>
        </pc:picChg>
      </pc:sldChg>
      <pc:sldMasterChg chg="modSp modSldLayout">
        <pc:chgData name="Jill Pauels" userId="171efe28ef38f8d0" providerId="LiveId" clId="{748738F9-452B-4B55-A7DF-5E09C9DFDD11}" dt="2024-04-04T09:27:53.798" v="0"/>
        <pc:sldMasterMkLst>
          <pc:docMk/>
          <pc:sldMasterMk cId="2296316058" sldId="2147483672"/>
        </pc:sldMasterMkLst>
        <pc:spChg chg="mod">
          <ac:chgData name="Jill Pauels" userId="171efe28ef38f8d0" providerId="LiveId" clId="{748738F9-452B-4B55-A7DF-5E09C9DFDD11}" dt="2024-04-04T09:27:53.798" v="0"/>
          <ac:spMkLst>
            <pc:docMk/>
            <pc:sldMasterMk cId="2296316058" sldId="2147483672"/>
            <ac:spMk id="2" creationId="{11C26527-FB08-4435-B73E-CD6E19016E9C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asterMk cId="2296316058" sldId="2147483672"/>
            <ac:spMk id="3" creationId="{E5F77326-8A48-4AD6-8F4A-754E160CFB7B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asterMk cId="2296316058" sldId="2147483672"/>
            <ac:spMk id="4" creationId="{BA517D3C-5162-490B-812C-6D966B160ACA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asterMk cId="2296316058" sldId="2147483672"/>
            <ac:spMk id="5" creationId="{921E17F6-8A77-4087-80EC-608337F78C14}"/>
          </ac:spMkLst>
        </pc:spChg>
        <pc:spChg chg="mod">
          <ac:chgData name="Jill Pauels" userId="171efe28ef38f8d0" providerId="LiveId" clId="{748738F9-452B-4B55-A7DF-5E09C9DFDD11}" dt="2024-04-04T09:27:53.798" v="0"/>
          <ac:spMkLst>
            <pc:docMk/>
            <pc:sldMasterMk cId="2296316058" sldId="2147483672"/>
            <ac:spMk id="6" creationId="{42E83F9D-B56B-42A1-89AC-B076632FF7BA}"/>
          </ac:spMkLst>
        </pc:spChg>
        <pc:sldLayoutChg chg="modSp">
          <pc:chgData name="Jill Pauels" userId="171efe28ef38f8d0" providerId="LiveId" clId="{748738F9-452B-4B55-A7DF-5E09C9DFDD11}" dt="2024-04-04T09:27:53.798" v="0"/>
          <pc:sldLayoutMkLst>
            <pc:docMk/>
            <pc:sldMasterMk cId="2296316058" sldId="2147483672"/>
            <pc:sldLayoutMk cId="1442500228" sldId="2147483673"/>
          </pc:sldLayoutMkLst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442500228" sldId="2147483673"/>
              <ac:spMk id="2" creationId="{847C935F-884D-4132-BF29-E02913E30672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442500228" sldId="2147483673"/>
              <ac:spMk id="3" creationId="{64A86641-F513-4857-BE12-0C9958F40CBB}"/>
            </ac:spMkLst>
          </pc:spChg>
        </pc:sldLayoutChg>
        <pc:sldLayoutChg chg="modSp">
          <pc:chgData name="Jill Pauels" userId="171efe28ef38f8d0" providerId="LiveId" clId="{748738F9-452B-4B55-A7DF-5E09C9DFDD11}" dt="2024-04-04T09:27:53.798" v="0"/>
          <pc:sldLayoutMkLst>
            <pc:docMk/>
            <pc:sldMasterMk cId="2296316058" sldId="2147483672"/>
            <pc:sldLayoutMk cId="4156372100" sldId="2147483675"/>
          </pc:sldLayoutMkLst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4156372100" sldId="2147483675"/>
              <ac:spMk id="2" creationId="{1488D4F5-62EA-4FBC-A199-5157DAD88684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4156372100" sldId="2147483675"/>
              <ac:spMk id="3" creationId="{90ED84CD-A89B-4E25-9B6E-BC06A23B332A}"/>
            </ac:spMkLst>
          </pc:spChg>
        </pc:sldLayoutChg>
        <pc:sldLayoutChg chg="modSp">
          <pc:chgData name="Jill Pauels" userId="171efe28ef38f8d0" providerId="LiveId" clId="{748738F9-452B-4B55-A7DF-5E09C9DFDD11}" dt="2024-04-04T09:27:53.798" v="0"/>
          <pc:sldLayoutMkLst>
            <pc:docMk/>
            <pc:sldMasterMk cId="2296316058" sldId="2147483672"/>
            <pc:sldLayoutMk cId="3457887794" sldId="2147483676"/>
          </pc:sldLayoutMkLst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3457887794" sldId="2147483676"/>
              <ac:spMk id="3" creationId="{5A9877BD-7E6A-4FD4-8084-B2CC6B9F0F8F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3457887794" sldId="2147483676"/>
              <ac:spMk id="4" creationId="{2ABEB319-145E-419F-B66C-1839FB8A3108}"/>
            </ac:spMkLst>
          </pc:spChg>
        </pc:sldLayoutChg>
        <pc:sldLayoutChg chg="modSp">
          <pc:chgData name="Jill Pauels" userId="171efe28ef38f8d0" providerId="LiveId" clId="{748738F9-452B-4B55-A7DF-5E09C9DFDD11}" dt="2024-04-04T09:27:53.798" v="0"/>
          <pc:sldLayoutMkLst>
            <pc:docMk/>
            <pc:sldMasterMk cId="2296316058" sldId="2147483672"/>
            <pc:sldLayoutMk cId="1386156547" sldId="2147483677"/>
          </pc:sldLayoutMkLst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386156547" sldId="2147483677"/>
              <ac:spMk id="2" creationId="{DBC04A16-FE4B-4BA5-96F4-B63AA0AE032D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386156547" sldId="2147483677"/>
              <ac:spMk id="3" creationId="{0236A449-7BB0-4279-B577-7F5E1A10F14E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386156547" sldId="2147483677"/>
              <ac:spMk id="4" creationId="{FFF41B88-3D92-4CDF-9D51-47B135499F99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386156547" sldId="2147483677"/>
              <ac:spMk id="5" creationId="{8C5B1ED5-0CDE-4A02-8767-59620D313835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386156547" sldId="2147483677"/>
              <ac:spMk id="6" creationId="{BB000403-5F94-4309-8DDB-C7C307141CEE}"/>
            </ac:spMkLst>
          </pc:spChg>
        </pc:sldLayoutChg>
        <pc:sldLayoutChg chg="modSp">
          <pc:chgData name="Jill Pauels" userId="171efe28ef38f8d0" providerId="LiveId" clId="{748738F9-452B-4B55-A7DF-5E09C9DFDD11}" dt="2024-04-04T09:27:53.798" v="0"/>
          <pc:sldLayoutMkLst>
            <pc:docMk/>
            <pc:sldMasterMk cId="2296316058" sldId="2147483672"/>
            <pc:sldLayoutMk cId="4290548416" sldId="2147483680"/>
          </pc:sldLayoutMkLst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4290548416" sldId="2147483680"/>
              <ac:spMk id="2" creationId="{4F22BD17-0CD7-4283-BE1E-D2373C8A44AE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4290548416" sldId="2147483680"/>
              <ac:spMk id="3" creationId="{9AE74EAF-A50D-4146-8071-3FDE5B3573E1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4290548416" sldId="2147483680"/>
              <ac:spMk id="4" creationId="{0EF56703-C63C-4F97-9CCE-03F75202A120}"/>
            </ac:spMkLst>
          </pc:spChg>
        </pc:sldLayoutChg>
        <pc:sldLayoutChg chg="modSp">
          <pc:chgData name="Jill Pauels" userId="171efe28ef38f8d0" providerId="LiveId" clId="{748738F9-452B-4B55-A7DF-5E09C9DFDD11}" dt="2024-04-04T09:27:53.798" v="0"/>
          <pc:sldLayoutMkLst>
            <pc:docMk/>
            <pc:sldMasterMk cId="2296316058" sldId="2147483672"/>
            <pc:sldLayoutMk cId="1833240593" sldId="2147483681"/>
          </pc:sldLayoutMkLst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833240593" sldId="2147483681"/>
              <ac:spMk id="2" creationId="{4EBC160F-9890-4ACD-AF3F-0A507723FD50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833240593" sldId="2147483681"/>
              <ac:spMk id="3" creationId="{3A9C4876-2A3E-4067-81F1-43CA585AB500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1833240593" sldId="2147483681"/>
              <ac:spMk id="4" creationId="{6F2BD51F-3F12-4A2C-9C2E-8925D3A0217C}"/>
            </ac:spMkLst>
          </pc:spChg>
        </pc:sldLayoutChg>
        <pc:sldLayoutChg chg="modSp">
          <pc:chgData name="Jill Pauels" userId="171efe28ef38f8d0" providerId="LiveId" clId="{748738F9-452B-4B55-A7DF-5E09C9DFDD11}" dt="2024-04-04T09:27:53.798" v="0"/>
          <pc:sldLayoutMkLst>
            <pc:docMk/>
            <pc:sldMasterMk cId="2296316058" sldId="2147483672"/>
            <pc:sldLayoutMk cId="966524822" sldId="2147483683"/>
          </pc:sldLayoutMkLst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966524822" sldId="2147483683"/>
              <ac:spMk id="2" creationId="{9DE1FD90-45EC-4860-A76D-58E4E9363B00}"/>
            </ac:spMkLst>
          </pc:spChg>
          <pc:spChg chg="mod">
            <ac:chgData name="Jill Pauels" userId="171efe28ef38f8d0" providerId="LiveId" clId="{748738F9-452B-4B55-A7DF-5E09C9DFDD11}" dt="2024-04-04T09:27:53.798" v="0"/>
            <ac:spMkLst>
              <pc:docMk/>
              <pc:sldMasterMk cId="2296316058" sldId="2147483672"/>
              <pc:sldLayoutMk cId="966524822" sldId="2147483683"/>
              <ac:spMk id="3" creationId="{C8FB373D-3FCA-4C92-B902-F9AF7959B242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8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2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7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40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14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7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336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82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42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863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93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B6BF-39F8-47F1-BBE8-91F0CDBB67AE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63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Beschreibung: Logo OBS Alex okt2014">
            <a:extLst>
              <a:ext uri="{FF2B5EF4-FFF2-40B4-BE49-F238E27FC236}">
                <a16:creationId xmlns:a16="http://schemas.microsoft.com/office/drawing/2014/main" id="{DB061F39-CAAA-4E73-B012-BF9E2781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476672"/>
            <a:ext cx="14541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475">
            <a:extLst>
              <a:ext uri="{FF2B5EF4-FFF2-40B4-BE49-F238E27FC236}">
                <a16:creationId xmlns:a16="http://schemas.microsoft.com/office/drawing/2014/main" id="{2065C69C-65B4-4D17-B07C-B377693B0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1" y="836712"/>
            <a:ext cx="2541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de-DE" sz="2400" dirty="0">
                <a:latin typeface="Calibri" pitchFamily="34" charset="0"/>
                <a:cs typeface="Arial" pitchFamily="34" charset="0"/>
              </a:rPr>
              <a:t>OBERSCHULE 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de-DE" sz="2000" dirty="0">
                <a:latin typeface="Calibri" pitchFamily="34" charset="0"/>
                <a:cs typeface="Arial" pitchFamily="34" charset="0"/>
              </a:rPr>
              <a:t>Alexanderstraße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ild 14" descr="Beschreibung: 3,,,,">
            <a:extLst>
              <a:ext uri="{FF2B5EF4-FFF2-40B4-BE49-F238E27FC236}">
                <a16:creationId xmlns:a16="http://schemas.microsoft.com/office/drawing/2014/main" id="{C3B34CD7-9321-493E-8B3A-E3A4E583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476673"/>
            <a:ext cx="200501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erade Verbindung 2">
            <a:extLst>
              <a:ext uri="{FF2B5EF4-FFF2-40B4-BE49-F238E27FC236}">
                <a16:creationId xmlns:a16="http://schemas.microsoft.com/office/drawing/2014/main" id="{18B148B4-B2FD-418E-B86F-BC833FDC9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5680" y="1700808"/>
            <a:ext cx="5760640" cy="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46D7185-E472-4D11-AE87-C7CFC251669C}"/>
              </a:ext>
            </a:extLst>
          </p:cNvPr>
          <p:cNvSpPr txBox="1">
            <a:spLocks/>
          </p:cNvSpPr>
          <p:nvPr/>
        </p:nvSpPr>
        <p:spPr>
          <a:xfrm>
            <a:off x="3129066" y="2107458"/>
            <a:ext cx="5847254" cy="911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Profil Wirtschaft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158450E-E4E6-4FF7-85FF-4DE96DF38294}"/>
              </a:ext>
            </a:extLst>
          </p:cNvPr>
          <p:cNvSpPr txBox="1">
            <a:spLocks/>
          </p:cNvSpPr>
          <p:nvPr/>
        </p:nvSpPr>
        <p:spPr>
          <a:xfrm>
            <a:off x="3244916" y="3717032"/>
            <a:ext cx="64008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wöchentlich 4 Stunden</a:t>
            </a:r>
          </a:p>
          <a:p>
            <a:endParaRPr lang="de-DE" dirty="0"/>
          </a:p>
          <a:p>
            <a:r>
              <a:rPr lang="de-DE" dirty="0"/>
              <a:t>Vertiefung der Inhalte aus dem Wirtschaftsunterricht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BA8DB-D33E-4C0F-AE8A-2B9996B69890}"/>
              </a:ext>
            </a:extLst>
          </p:cNvPr>
          <p:cNvSpPr txBox="1">
            <a:spLocks/>
          </p:cNvSpPr>
          <p:nvPr/>
        </p:nvSpPr>
        <p:spPr>
          <a:xfrm>
            <a:off x="2063552" y="221054"/>
            <a:ext cx="8394136" cy="922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b="1" dirty="0"/>
          </a:p>
          <a:p>
            <a:pPr algn="ctr"/>
            <a:r>
              <a:rPr lang="de-DE" sz="6300" b="1" dirty="0"/>
              <a:t>Berufe im Bereich Finanzen &amp; Immobilien</a:t>
            </a:r>
          </a:p>
        </p:txBody>
      </p:sp>
      <p:pic>
        <p:nvPicPr>
          <p:cNvPr id="3" name="Picture 2" descr="https://berufenet.arbeitsagentur.de/berufenet/thumbs/dkz_6752_08.jpg">
            <a:extLst>
              <a:ext uri="{FF2B5EF4-FFF2-40B4-BE49-F238E27FC236}">
                <a16:creationId xmlns:a16="http://schemas.microsoft.com/office/drawing/2014/main" id="{6A3C5008-A980-4612-BBFC-96C134EB2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178" y="1931379"/>
            <a:ext cx="2808312" cy="2096875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0DD10F7-49F2-4E67-8586-180AF7275BCF}"/>
              </a:ext>
            </a:extLst>
          </p:cNvPr>
          <p:cNvSpPr txBox="1"/>
          <p:nvPr/>
        </p:nvSpPr>
        <p:spPr>
          <a:xfrm>
            <a:off x="2249541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Bankkaufleute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C486E2-A13A-446C-88DD-4129745A1B16}"/>
              </a:ext>
            </a:extLst>
          </p:cNvPr>
          <p:cNvSpPr txBox="1"/>
          <p:nvPr/>
        </p:nvSpPr>
        <p:spPr>
          <a:xfrm>
            <a:off x="6153072" y="1556792"/>
            <a:ext cx="405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Kaufleute für Versicherungen/Finanzen</a:t>
            </a:r>
          </a:p>
        </p:txBody>
      </p:sp>
      <p:pic>
        <p:nvPicPr>
          <p:cNvPr id="6" name="Picture 12" descr="https://berufenet.arbeitsagentur.de/berufenet/thumbs/dkz_50903_14.jpg">
            <a:extLst>
              <a:ext uri="{FF2B5EF4-FFF2-40B4-BE49-F238E27FC236}">
                <a16:creationId xmlns:a16="http://schemas.microsoft.com/office/drawing/2014/main" id="{B39B07BA-F7F2-4BD2-B12B-DC45F876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395" y="1926125"/>
            <a:ext cx="2808310" cy="2096873"/>
          </a:xfrm>
          <a:prstGeom prst="rect">
            <a:avLst/>
          </a:prstGeom>
          <a:noFill/>
        </p:spPr>
      </p:pic>
      <p:pic>
        <p:nvPicPr>
          <p:cNvPr id="7" name="Picture 16" descr="https://berufenet.arbeitsagentur.de/berufenet/thumbs/dkz_7908_05.jpg">
            <a:extLst>
              <a:ext uri="{FF2B5EF4-FFF2-40B4-BE49-F238E27FC236}">
                <a16:creationId xmlns:a16="http://schemas.microsoft.com/office/drawing/2014/main" id="{2ADAAE8E-F414-41F6-9245-52170CEC7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395" y="4467053"/>
            <a:ext cx="2808311" cy="2096874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7DF2C8D-4BCD-4213-8AD1-7BE4F7DEAC84}"/>
              </a:ext>
            </a:extLst>
          </p:cNvPr>
          <p:cNvSpPr txBox="1"/>
          <p:nvPr/>
        </p:nvSpPr>
        <p:spPr>
          <a:xfrm>
            <a:off x="6143678" y="4067424"/>
            <a:ext cx="405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Sozialversicherungsfachangestellte</a:t>
            </a:r>
          </a:p>
        </p:txBody>
      </p:sp>
      <p:pic>
        <p:nvPicPr>
          <p:cNvPr id="9" name="Picture 2" descr="https://berufenet.arbeitsagentur.de/berufenet/thumbs/dkz_35274_17.jpg">
            <a:extLst>
              <a:ext uri="{FF2B5EF4-FFF2-40B4-BE49-F238E27FC236}">
                <a16:creationId xmlns:a16="http://schemas.microsoft.com/office/drawing/2014/main" id="{DFE7D098-80CA-4909-99A8-281034F21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584" y="4467054"/>
            <a:ext cx="2808312" cy="2096875"/>
          </a:xfrm>
          <a:prstGeom prst="rect">
            <a:avLst/>
          </a:prstGeom>
          <a:noFill/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F4187E1-965C-464E-8C00-7129586DB314}"/>
              </a:ext>
            </a:extLst>
          </p:cNvPr>
          <p:cNvSpPr txBox="1"/>
          <p:nvPr/>
        </p:nvSpPr>
        <p:spPr>
          <a:xfrm>
            <a:off x="2244350" y="4077072"/>
            <a:ext cx="219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Immobilienkaufleute</a:t>
            </a:r>
          </a:p>
        </p:txBody>
      </p:sp>
    </p:spTree>
    <p:extLst>
      <p:ext uri="{BB962C8B-B14F-4D97-AF65-F5344CB8AC3E}">
        <p14:creationId xmlns:p14="http://schemas.microsoft.com/office/powerpoint/2010/main" val="93940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9CF2C-BF87-43C0-91B1-234A5273CDD4}"/>
              </a:ext>
            </a:extLst>
          </p:cNvPr>
          <p:cNvSpPr txBox="1">
            <a:spLocks/>
          </p:cNvSpPr>
          <p:nvPr/>
        </p:nvSpPr>
        <p:spPr>
          <a:xfrm>
            <a:off x="2063552" y="221054"/>
            <a:ext cx="8394136" cy="922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b="1" dirty="0"/>
          </a:p>
          <a:p>
            <a:pPr algn="ctr"/>
            <a:r>
              <a:rPr lang="de-DE" sz="4400" b="1" dirty="0"/>
              <a:t>Berufe im Handel</a:t>
            </a:r>
            <a:endParaRPr lang="de-DE" sz="2200" b="1" dirty="0"/>
          </a:p>
        </p:txBody>
      </p:sp>
      <p:pic>
        <p:nvPicPr>
          <p:cNvPr id="3" name="Picture 2" descr="BERUFENET - Berufsinformationen einfach finden">
            <a:extLst>
              <a:ext uri="{FF2B5EF4-FFF2-40B4-BE49-F238E27FC236}">
                <a16:creationId xmlns:a16="http://schemas.microsoft.com/office/drawing/2014/main" id="{770D38A8-5C1B-4A6D-92BC-51A9BFE0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04" y="5589240"/>
            <a:ext cx="1397003" cy="10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berufenet.arbeitsagentur.de/berufenet/thumbs/dkz_6565_19.jpg">
            <a:extLst>
              <a:ext uri="{FF2B5EF4-FFF2-40B4-BE49-F238E27FC236}">
                <a16:creationId xmlns:a16="http://schemas.microsoft.com/office/drawing/2014/main" id="{D4B9087F-C2A1-4A63-B311-F2BC53E4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066" y="1268761"/>
            <a:ext cx="1428750" cy="1066801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D18A8EF-3CFA-4A0C-B12C-12090BEB4984}"/>
              </a:ext>
            </a:extLst>
          </p:cNvPr>
          <p:cNvSpPr txBox="1"/>
          <p:nvPr/>
        </p:nvSpPr>
        <p:spPr>
          <a:xfrm>
            <a:off x="4655840" y="119675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Kaufleute im Einzelhandel</a:t>
            </a:r>
          </a:p>
        </p:txBody>
      </p:sp>
      <p:pic>
        <p:nvPicPr>
          <p:cNvPr id="6" name="Picture 6" descr="https://berufenet.arbeitsagentur.de/berufenet/thumbs/dkz_6619_01.jpg">
            <a:extLst>
              <a:ext uri="{FF2B5EF4-FFF2-40B4-BE49-F238E27FC236}">
                <a16:creationId xmlns:a16="http://schemas.microsoft.com/office/drawing/2014/main" id="{AFC31406-D090-49E5-9CEC-672478DD7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174" y="2707180"/>
            <a:ext cx="1390650" cy="1047751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D15A22D-9FAA-4E1F-8741-8AAB58F1BE1D}"/>
              </a:ext>
            </a:extLst>
          </p:cNvPr>
          <p:cNvSpPr txBox="1"/>
          <p:nvPr/>
        </p:nvSpPr>
        <p:spPr>
          <a:xfrm>
            <a:off x="4655840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VerkäuferIn</a:t>
            </a:r>
            <a:endParaRPr lang="de-DE" dirty="0"/>
          </a:p>
        </p:txBody>
      </p:sp>
      <p:pic>
        <p:nvPicPr>
          <p:cNvPr id="8" name="Picture 8" descr="https://berufenet.arbeitsagentur.de/berufenet/thumbs/dkz_6716_04.jpg">
            <a:extLst>
              <a:ext uri="{FF2B5EF4-FFF2-40B4-BE49-F238E27FC236}">
                <a16:creationId xmlns:a16="http://schemas.microsoft.com/office/drawing/2014/main" id="{9CA7DEC6-EE9F-439A-920D-DCC362C9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664" y="5589241"/>
            <a:ext cx="1390650" cy="1047751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B6D0F32-E417-4BE5-9993-9EA74A185A5C}"/>
              </a:ext>
            </a:extLst>
          </p:cNvPr>
          <p:cNvSpPr txBox="1"/>
          <p:nvPr/>
        </p:nvSpPr>
        <p:spPr>
          <a:xfrm>
            <a:off x="4655840" y="551723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Pharmazeutisch- kaufmännische</a:t>
            </a:r>
          </a:p>
          <a:p>
            <a:r>
              <a:rPr lang="de-DE" dirty="0"/>
              <a:t>Angestellte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0F3EBB3-7162-42AF-84E6-BA0961E07CEB}"/>
              </a:ext>
            </a:extLst>
          </p:cNvPr>
          <p:cNvSpPr txBox="1"/>
          <p:nvPr/>
        </p:nvSpPr>
        <p:spPr>
          <a:xfrm>
            <a:off x="4655840" y="263691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Automobil-</a:t>
            </a:r>
          </a:p>
          <a:p>
            <a:r>
              <a:rPr lang="de-DE" dirty="0" err="1"/>
              <a:t>kaufleute</a:t>
            </a:r>
            <a:endParaRPr lang="de-DE" dirty="0"/>
          </a:p>
        </p:txBody>
      </p:sp>
      <p:pic>
        <p:nvPicPr>
          <p:cNvPr id="11" name="Picture 10" descr="https://berufenet.arbeitsagentur.de/berufenet/thumbs/dkz_6627_19.jpg">
            <a:extLst>
              <a:ext uri="{FF2B5EF4-FFF2-40B4-BE49-F238E27FC236}">
                <a16:creationId xmlns:a16="http://schemas.microsoft.com/office/drawing/2014/main" id="{1267472A-492A-47FF-BE13-3624A83E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672" y="4149081"/>
            <a:ext cx="1428750" cy="1066801"/>
          </a:xfrm>
          <a:prstGeom prst="rect">
            <a:avLst/>
          </a:prstGeom>
          <a:noFill/>
        </p:spPr>
      </p:pic>
      <p:pic>
        <p:nvPicPr>
          <p:cNvPr id="12" name="Picture 12" descr="https://berufenet.arbeitsagentur.de/berufenet/thumbs/dkz_6702_02.jpg">
            <a:extLst>
              <a:ext uri="{FF2B5EF4-FFF2-40B4-BE49-F238E27FC236}">
                <a16:creationId xmlns:a16="http://schemas.microsoft.com/office/drawing/2014/main" id="{20E46E23-74D6-4EF6-9AF3-0396881A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4072" y="1268761"/>
            <a:ext cx="1390650" cy="1047751"/>
          </a:xfrm>
          <a:prstGeom prst="rect">
            <a:avLst/>
          </a:prstGeom>
          <a:noFill/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30A2840-BDD9-4F76-9BE1-9B27994A84B1}"/>
              </a:ext>
            </a:extLst>
          </p:cNvPr>
          <p:cNvSpPr txBox="1"/>
          <p:nvPr/>
        </p:nvSpPr>
        <p:spPr>
          <a:xfrm>
            <a:off x="8256240" y="119849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Musik-</a:t>
            </a:r>
          </a:p>
          <a:p>
            <a:r>
              <a:rPr lang="de-DE" dirty="0" err="1"/>
              <a:t>fachhändlerInnen</a:t>
            </a:r>
            <a:endParaRPr lang="de-DE" dirty="0"/>
          </a:p>
        </p:txBody>
      </p:sp>
      <p:pic>
        <p:nvPicPr>
          <p:cNvPr id="14" name="Picture 14" descr="https://berufenet.arbeitsagentur.de/berufenet/thumbs/dkz_6550_01.jpg">
            <a:extLst>
              <a:ext uri="{FF2B5EF4-FFF2-40B4-BE49-F238E27FC236}">
                <a16:creationId xmlns:a16="http://schemas.microsoft.com/office/drawing/2014/main" id="{CFA3C12E-C596-4ABC-B553-3F162503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4072" y="2708921"/>
            <a:ext cx="1428750" cy="1066801"/>
          </a:xfrm>
          <a:prstGeom prst="rect">
            <a:avLst/>
          </a:prstGeom>
          <a:noFill/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59A9401-DF2D-4699-AA80-D4150112F8B3}"/>
              </a:ext>
            </a:extLst>
          </p:cNvPr>
          <p:cNvSpPr txBox="1"/>
          <p:nvPr/>
        </p:nvSpPr>
        <p:spPr>
          <a:xfrm>
            <a:off x="8256240" y="263865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Kaufleute im Groß- und Außenhandel</a:t>
            </a:r>
          </a:p>
        </p:txBody>
      </p:sp>
      <p:pic>
        <p:nvPicPr>
          <p:cNvPr id="16" name="Picture 16" descr="https://berufenet.arbeitsagentur.de/berufenet/thumbs/dkz_7964_07.jpg">
            <a:extLst>
              <a:ext uri="{FF2B5EF4-FFF2-40B4-BE49-F238E27FC236}">
                <a16:creationId xmlns:a16="http://schemas.microsoft.com/office/drawing/2014/main" id="{FFCD18A5-9E40-4E82-AE7E-F3EA283D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4072" y="4149081"/>
            <a:ext cx="1428750" cy="1066801"/>
          </a:xfrm>
          <a:prstGeom prst="rect">
            <a:avLst/>
          </a:prstGeom>
          <a:noFill/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74B5F6D-934F-4512-A30E-1B8126A0F518}"/>
              </a:ext>
            </a:extLst>
          </p:cNvPr>
          <p:cNvSpPr txBox="1"/>
          <p:nvPr/>
        </p:nvSpPr>
        <p:spPr>
          <a:xfrm>
            <a:off x="8256240" y="407881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Industrie-</a:t>
            </a:r>
          </a:p>
          <a:p>
            <a:r>
              <a:rPr lang="de-DE" dirty="0" err="1"/>
              <a:t>kaufleute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2B859EE-C326-4BA9-B37D-59B4192D144E}"/>
              </a:ext>
            </a:extLst>
          </p:cNvPr>
          <p:cNvSpPr txBox="1"/>
          <p:nvPr/>
        </p:nvSpPr>
        <p:spPr>
          <a:xfrm>
            <a:off x="8256240" y="566884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Tourismus-</a:t>
            </a:r>
          </a:p>
          <a:p>
            <a:r>
              <a:rPr lang="de-DE" dirty="0" err="1"/>
              <a:t>kaufleute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30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berufenet.arbeitsagentur.de/berufenet/thumbs/dkz_7950_06.jpg">
            <a:extLst>
              <a:ext uri="{FF2B5EF4-FFF2-40B4-BE49-F238E27FC236}">
                <a16:creationId xmlns:a16="http://schemas.microsoft.com/office/drawing/2014/main" id="{3379C751-0D91-4F53-AC65-81244234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1844824"/>
            <a:ext cx="2808313" cy="2096876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BD2E60F-F5DE-4EE7-84BC-A4F6BA043C14}"/>
              </a:ext>
            </a:extLst>
          </p:cNvPr>
          <p:cNvSpPr txBox="1"/>
          <p:nvPr/>
        </p:nvSpPr>
        <p:spPr>
          <a:xfrm>
            <a:off x="2823689" y="1449650"/>
            <a:ext cx="305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Rechtsanwaltsfachangestellte</a:t>
            </a:r>
          </a:p>
        </p:txBody>
      </p:sp>
      <p:pic>
        <p:nvPicPr>
          <p:cNvPr id="4" name="Picture 20" descr="https://berufenet.arbeitsagentur.de/berufenet/thumbs/dkz_7901_01.jpg">
            <a:extLst>
              <a:ext uri="{FF2B5EF4-FFF2-40B4-BE49-F238E27FC236}">
                <a16:creationId xmlns:a16="http://schemas.microsoft.com/office/drawing/2014/main" id="{C79A8E1A-A6B0-4B6D-8576-5C10A649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1772817"/>
            <a:ext cx="2783122" cy="2096875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7DAA9C9-2CF7-44FA-81AD-9FACE248DC29}"/>
              </a:ext>
            </a:extLst>
          </p:cNvPr>
          <p:cNvSpPr txBox="1"/>
          <p:nvPr/>
        </p:nvSpPr>
        <p:spPr>
          <a:xfrm>
            <a:off x="6528049" y="1403484"/>
            <a:ext cx="30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Verwaltungsfachangestellte</a:t>
            </a:r>
          </a:p>
        </p:txBody>
      </p:sp>
      <p:pic>
        <p:nvPicPr>
          <p:cNvPr id="6" name="Picture 2" descr="https://berufenet.arbeitsagentur.de/berufenet/thumbs/dkz_7905_01.jpg">
            <a:extLst>
              <a:ext uri="{FF2B5EF4-FFF2-40B4-BE49-F238E27FC236}">
                <a16:creationId xmlns:a16="http://schemas.microsoft.com/office/drawing/2014/main" id="{48A5762D-7F59-47B6-BA14-5C1AD1C6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664" y="4572486"/>
            <a:ext cx="2808312" cy="2096875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C381DF5-52F9-4847-8AED-6B483AF87A09}"/>
              </a:ext>
            </a:extLst>
          </p:cNvPr>
          <p:cNvSpPr txBox="1"/>
          <p:nvPr/>
        </p:nvSpPr>
        <p:spPr>
          <a:xfrm>
            <a:off x="2844750" y="4177311"/>
            <a:ext cx="325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Justizfachangestellte</a:t>
            </a:r>
          </a:p>
        </p:txBody>
      </p:sp>
      <p:pic>
        <p:nvPicPr>
          <p:cNvPr id="8" name="Picture 4" descr="https://berufenet.arbeitsagentur.de/berufenet/thumbs/dkz_7572_23.jpg">
            <a:extLst>
              <a:ext uri="{FF2B5EF4-FFF2-40B4-BE49-F238E27FC236}">
                <a16:creationId xmlns:a16="http://schemas.microsoft.com/office/drawing/2014/main" id="{84B403A4-2638-429C-BE32-5A08B0D50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2064" y="4500478"/>
            <a:ext cx="2808312" cy="2096875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A8FB5FE-266F-401A-8BF7-ADB643D6126C}"/>
              </a:ext>
            </a:extLst>
          </p:cNvPr>
          <p:cNvSpPr txBox="1"/>
          <p:nvPr/>
        </p:nvSpPr>
        <p:spPr>
          <a:xfrm>
            <a:off x="6528048" y="4139788"/>
            <a:ext cx="294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Steuerfachangestellte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7F5439E-B534-4400-83ED-48D7D2044AB8}"/>
              </a:ext>
            </a:extLst>
          </p:cNvPr>
          <p:cNvSpPr txBox="1">
            <a:spLocks/>
          </p:cNvSpPr>
          <p:nvPr/>
        </p:nvSpPr>
        <p:spPr>
          <a:xfrm>
            <a:off x="2063552" y="221054"/>
            <a:ext cx="8394136" cy="922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b="1" dirty="0"/>
          </a:p>
          <a:p>
            <a:pPr algn="ctr"/>
            <a:r>
              <a:rPr lang="de-DE" sz="4400" b="1" dirty="0"/>
              <a:t>Berufe im Bereich Recht, Verwaltung &amp; Steuern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2521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9F2CD-F067-4104-94AB-E76961F2CB89}"/>
              </a:ext>
            </a:extLst>
          </p:cNvPr>
          <p:cNvSpPr txBox="1">
            <a:spLocks/>
          </p:cNvSpPr>
          <p:nvPr/>
        </p:nvSpPr>
        <p:spPr>
          <a:xfrm>
            <a:off x="2922713" y="301076"/>
            <a:ext cx="7498080" cy="679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b="1" cap="none" dirty="0">
                <a:solidFill>
                  <a:schemeClr val="tx1"/>
                </a:solidFill>
              </a:rPr>
              <a:t>Inhalte Klasse 9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1A1E87-DCBE-4F74-8AE1-21E9367932AD}"/>
              </a:ext>
            </a:extLst>
          </p:cNvPr>
          <p:cNvSpPr txBox="1"/>
          <p:nvPr/>
        </p:nvSpPr>
        <p:spPr>
          <a:xfrm>
            <a:off x="2783632" y="1533512"/>
            <a:ext cx="44644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Finanzielle Allgemeinbildung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Rechtsgeschäfte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Märkte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Einnahmen und Ausgaben des Staates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Tabellenkalkulation (erste Schritte)</a:t>
            </a:r>
          </a:p>
        </p:txBody>
      </p:sp>
      <p:pic>
        <p:nvPicPr>
          <p:cNvPr id="5" name="Picture 8" descr="Bildergebnis fÃ¼r Tabellenkalkulation">
            <a:extLst>
              <a:ext uri="{FF2B5EF4-FFF2-40B4-BE49-F238E27FC236}">
                <a16:creationId xmlns:a16="http://schemas.microsoft.com/office/drawing/2014/main" id="{510AABFC-CF2C-4B35-A2C8-A28CB7833D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4005065"/>
            <a:ext cx="2476500" cy="1800225"/>
          </a:xfrm>
          <a:prstGeom prst="rect">
            <a:avLst/>
          </a:prstGeom>
          <a:noFill/>
        </p:spPr>
      </p:pic>
      <p:pic>
        <p:nvPicPr>
          <p:cNvPr id="6" name="Picture 8" descr="Bildergebnis fÃ¼r Verschuldung">
            <a:extLst>
              <a:ext uri="{FF2B5EF4-FFF2-40B4-BE49-F238E27FC236}">
                <a16:creationId xmlns:a16="http://schemas.microsoft.com/office/drawing/2014/main" id="{85F98A3D-6C59-47DC-836E-74D1F55C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873" y="1297086"/>
            <a:ext cx="2664891" cy="2131914"/>
          </a:xfrm>
          <a:prstGeom prst="rect">
            <a:avLst/>
          </a:prstGeom>
          <a:noFill/>
        </p:spPr>
      </p:pic>
      <p:pic>
        <p:nvPicPr>
          <p:cNvPr id="8" name="Grafik 7" descr="Ein Bild, das Text, Screenshot, Farbigkeit, Grafiken enthält.&#10;&#10;Automatisch generierte Beschreibung">
            <a:extLst>
              <a:ext uri="{FF2B5EF4-FFF2-40B4-BE49-F238E27FC236}">
                <a16:creationId xmlns:a16="http://schemas.microsoft.com/office/drawing/2014/main" id="{087CE3F4-41E8-9D18-7A8F-77CD489E8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87" y="4323244"/>
            <a:ext cx="39116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9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172E0-7377-43F4-B557-32E1565191EF}"/>
              </a:ext>
            </a:extLst>
          </p:cNvPr>
          <p:cNvSpPr txBox="1">
            <a:spLocks/>
          </p:cNvSpPr>
          <p:nvPr/>
        </p:nvSpPr>
        <p:spPr>
          <a:xfrm>
            <a:off x="2922713" y="301076"/>
            <a:ext cx="7498080" cy="679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b="1" cap="none" dirty="0">
                <a:solidFill>
                  <a:schemeClr val="tx1"/>
                </a:solidFill>
              </a:rPr>
              <a:t>Inhalte Klasse 10</a:t>
            </a:r>
          </a:p>
        </p:txBody>
      </p:sp>
      <p:pic>
        <p:nvPicPr>
          <p:cNvPr id="3" name="Picture 6" descr="Bildergebnis fÃ¼r Rechtsformen Unternehmen">
            <a:extLst>
              <a:ext uri="{FF2B5EF4-FFF2-40B4-BE49-F238E27FC236}">
                <a16:creationId xmlns:a16="http://schemas.microsoft.com/office/drawing/2014/main" id="{99F57F6A-DEDF-4A03-BDF5-90A97857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7" y="1132197"/>
            <a:ext cx="4107919" cy="1581142"/>
          </a:xfrm>
          <a:prstGeom prst="rect">
            <a:avLst/>
          </a:prstGeom>
          <a:noFill/>
        </p:spPr>
      </p:pic>
      <p:pic>
        <p:nvPicPr>
          <p:cNvPr id="4" name="Picture 10" descr="Bildergebnis fÃ¼r Bilanz">
            <a:extLst>
              <a:ext uri="{FF2B5EF4-FFF2-40B4-BE49-F238E27FC236}">
                <a16:creationId xmlns:a16="http://schemas.microsoft.com/office/drawing/2014/main" id="{AE20E312-1C1C-42DB-A439-D4B5D768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611" y="3148591"/>
            <a:ext cx="3366264" cy="2524698"/>
          </a:xfrm>
          <a:prstGeom prst="rect">
            <a:avLst/>
          </a:prstGeom>
          <a:noFill/>
        </p:spPr>
      </p:pic>
      <p:pic>
        <p:nvPicPr>
          <p:cNvPr id="5" name="Picture 12" descr="Ãhnliches Foto">
            <a:extLst>
              <a:ext uri="{FF2B5EF4-FFF2-40B4-BE49-F238E27FC236}">
                <a16:creationId xmlns:a16="http://schemas.microsoft.com/office/drawing/2014/main" id="{4C8B0D3B-1C41-4421-B277-085168BC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10857"/>
          <a:stretch>
            <a:fillRect/>
          </a:stretch>
        </p:blipFill>
        <p:spPr bwMode="auto">
          <a:xfrm>
            <a:off x="4799856" y="5092889"/>
            <a:ext cx="1728192" cy="1540560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8A5B109-0A19-4897-8444-441E77B00730}"/>
              </a:ext>
            </a:extLst>
          </p:cNvPr>
          <p:cNvSpPr txBox="1"/>
          <p:nvPr/>
        </p:nvSpPr>
        <p:spPr>
          <a:xfrm>
            <a:off x="2639616" y="1617948"/>
            <a:ext cx="3600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Rechtsformen von Unternehmen</a:t>
            </a:r>
          </a:p>
          <a:p>
            <a:endParaRPr lang="de-DE" sz="2400" dirty="0"/>
          </a:p>
          <a:p>
            <a:r>
              <a:rPr lang="de-DE" sz="2400" dirty="0"/>
              <a:t>Unternehmensgründungen</a:t>
            </a:r>
          </a:p>
          <a:p>
            <a:endParaRPr lang="de-DE" sz="2400" dirty="0"/>
          </a:p>
          <a:p>
            <a:r>
              <a:rPr lang="de-DE" sz="2400" dirty="0"/>
              <a:t>Referat über Unternehmensgründer</a:t>
            </a:r>
          </a:p>
          <a:p>
            <a:endParaRPr lang="de-DE" sz="2400" dirty="0"/>
          </a:p>
          <a:p>
            <a:r>
              <a:rPr lang="de-DE" sz="2400" dirty="0"/>
              <a:t>Wertschöpfungskette</a:t>
            </a:r>
          </a:p>
          <a:p>
            <a:endParaRPr lang="de-DE" sz="2400" dirty="0"/>
          </a:p>
          <a:p>
            <a:r>
              <a:rPr lang="de-DE" sz="2400" dirty="0"/>
              <a:t>Buchhaltung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7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F489823-FAD8-4762-97E9-07F21891875D}"/>
              </a:ext>
            </a:extLst>
          </p:cNvPr>
          <p:cNvSpPr/>
          <p:nvPr/>
        </p:nvSpPr>
        <p:spPr>
          <a:xfrm>
            <a:off x="1850482" y="1772817"/>
            <a:ext cx="381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Ihr seid in Jahrgang 9 und 10 ein halbes Jahr lang für 2 Stunden an der BBS.</a:t>
            </a:r>
          </a:p>
        </p:txBody>
      </p:sp>
      <p:pic>
        <p:nvPicPr>
          <p:cNvPr id="3" name="Picture 2" descr="BBS Wechloy Wirtschaft • Recht • Verwaltung - Europaschule: BBS Wechloy  Wirtschaft • Recht • Verwaltung - Europaschule">
            <a:extLst>
              <a:ext uri="{FF2B5EF4-FFF2-40B4-BE49-F238E27FC236}">
                <a16:creationId xmlns:a16="http://schemas.microsoft.com/office/drawing/2014/main" id="{90BDABDC-0DA1-4730-93F2-20B38D48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8010"/>
            <a:ext cx="4342212" cy="2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A271DE4-A893-4F2C-9C93-34ABD502830D}"/>
              </a:ext>
            </a:extLst>
          </p:cNvPr>
          <p:cNvSpPr txBox="1">
            <a:spLocks/>
          </p:cNvSpPr>
          <p:nvPr/>
        </p:nvSpPr>
        <p:spPr>
          <a:xfrm>
            <a:off x="1850482" y="381057"/>
            <a:ext cx="8587731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b="1" cap="none" dirty="0">
                <a:solidFill>
                  <a:schemeClr val="tx1"/>
                </a:solidFill>
              </a:rPr>
              <a:t>Zusammenarbeit BBS </a:t>
            </a:r>
            <a:r>
              <a:rPr lang="de-DE" sz="4400" b="1" cap="none" dirty="0" err="1">
                <a:solidFill>
                  <a:schemeClr val="tx1"/>
                </a:solidFill>
              </a:rPr>
              <a:t>Wechloy</a:t>
            </a:r>
            <a:endParaRPr lang="de-DE" sz="4400" b="1" cap="non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C78FF6-2D61-4600-B63E-9F1EE344E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4365105"/>
            <a:ext cx="3124548" cy="21698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C0B5BAE-03F0-44F4-BFFC-D2B7955B0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4365105"/>
            <a:ext cx="5134300" cy="21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5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4A2F9-2D71-4252-8368-37F23190FA7E}"/>
              </a:ext>
            </a:extLst>
          </p:cNvPr>
          <p:cNvSpPr txBox="1">
            <a:spLocks/>
          </p:cNvSpPr>
          <p:nvPr/>
        </p:nvSpPr>
        <p:spPr>
          <a:xfrm>
            <a:off x="2351584" y="274320"/>
            <a:ext cx="8106104" cy="7784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b="1" dirty="0"/>
              <a:t>Für wen ist das Profil sinnvoll?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40694B-B1D7-4B7D-91DF-7617E93288A6}"/>
              </a:ext>
            </a:extLst>
          </p:cNvPr>
          <p:cNvSpPr txBox="1"/>
          <p:nvPr/>
        </p:nvSpPr>
        <p:spPr>
          <a:xfrm>
            <a:off x="2351584" y="1556792"/>
            <a:ext cx="81061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SchülerInnen, die …</a:t>
            </a:r>
          </a:p>
          <a:p>
            <a:endParaRPr lang="de-DE" sz="2200" dirty="0"/>
          </a:p>
          <a:p>
            <a:r>
              <a:rPr lang="de-DE" sz="2200" dirty="0"/>
              <a:t>… Spaß und Interesse am Thema Wirtschaft haben.</a:t>
            </a:r>
          </a:p>
          <a:p>
            <a:endParaRPr lang="de-DE" sz="2200" dirty="0"/>
          </a:p>
          <a:p>
            <a:r>
              <a:rPr lang="de-DE" sz="2200" dirty="0"/>
              <a:t>… sich damit wohl fühlen auch mal längere Sachtexte zu bearbeiten.</a:t>
            </a:r>
          </a:p>
          <a:p>
            <a:endParaRPr lang="de-DE" sz="2200" dirty="0"/>
          </a:p>
          <a:p>
            <a:r>
              <a:rPr lang="de-DE" sz="2200" dirty="0"/>
              <a:t>… keine Panik bekommen, wenn es mal etwas mit Mathe zu </a:t>
            </a:r>
            <a:r>
              <a:rPr lang="de-DE" sz="2200"/>
              <a:t>tun gibt.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… den Wunsch haben eine kaufmännische Ausbildung oder eine Ausbildung in einer Verwaltung zu machen.</a:t>
            </a:r>
          </a:p>
          <a:p>
            <a:endParaRPr lang="de-DE" sz="2200" dirty="0"/>
          </a:p>
          <a:p>
            <a:r>
              <a:rPr lang="de-DE" sz="2200" dirty="0"/>
              <a:t>… die sich vorstellen können, später in einem Büro zu arbeiten.</a:t>
            </a:r>
          </a:p>
          <a:p>
            <a:endParaRPr lang="de-DE" sz="2200" dirty="0"/>
          </a:p>
          <a:p>
            <a:r>
              <a:rPr lang="de-DE" sz="2200" dirty="0"/>
              <a:t>… die nach Klasse 10 die FOS Wirtschaft/Verwaltung oder das Wirtschaftsgymnasium besuchen wollen.</a:t>
            </a:r>
          </a:p>
        </p:txBody>
      </p:sp>
    </p:spTree>
    <p:extLst>
      <p:ext uri="{BB962C8B-B14F-4D97-AF65-F5344CB8AC3E}">
        <p14:creationId xmlns:p14="http://schemas.microsoft.com/office/powerpoint/2010/main" val="379682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204</Words>
  <Application>Microsoft Office PowerPoint</Application>
  <PresentationFormat>Breitbild</PresentationFormat>
  <Paragraphs>65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2013 – 2022-Design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Ingrid Lüers</dc:creator>
  <cp:lastModifiedBy>Jill Pauels</cp:lastModifiedBy>
  <cp:revision>60</cp:revision>
  <dcterms:created xsi:type="dcterms:W3CDTF">2020-06-18T09:53:31Z</dcterms:created>
  <dcterms:modified xsi:type="dcterms:W3CDTF">2024-04-04T09:28:01Z</dcterms:modified>
</cp:coreProperties>
</file>