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1/26/22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73F67-5A3D-8848-9A48-68FB11998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0600" dirty="0"/>
              <a:t>Profil </a:t>
            </a:r>
            <a:r>
              <a:rPr lang="de-DE" sz="10600" dirty="0" err="1"/>
              <a:t>technik</a:t>
            </a:r>
            <a:endParaRPr lang="de-DE" sz="106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781BA39-67E3-3B44-BC36-B459A2C9F5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702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D38B16-6AE4-D04A-9A79-C28660EEE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Werkstücke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EBC284A8-FFA9-3A47-9023-AE492442DB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3" y="1989667"/>
            <a:ext cx="5754544" cy="4313907"/>
          </a:xfrm>
        </p:spPr>
      </p:pic>
      <p:pic>
        <p:nvPicPr>
          <p:cNvPr id="7" name="Grafik 7">
            <a:extLst>
              <a:ext uri="{FF2B5EF4-FFF2-40B4-BE49-F238E27FC236}">
                <a16:creationId xmlns:a16="http://schemas.microsoft.com/office/drawing/2014/main" id="{C9213F4C-D2C5-164D-A954-FB4AA0219F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90773" y="1351325"/>
            <a:ext cx="3820584" cy="5097265"/>
          </a:xfrm>
        </p:spPr>
      </p:pic>
    </p:spTree>
    <p:extLst>
      <p:ext uri="{BB962C8B-B14F-4D97-AF65-F5344CB8AC3E}">
        <p14:creationId xmlns:p14="http://schemas.microsoft.com/office/powerpoint/2010/main" val="30679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0D349-A584-5145-9058-7006240F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>
                <a:solidFill>
                  <a:srgbClr val="FF0000"/>
                </a:solidFill>
              </a:rPr>
              <a:t>Werkstücke</a:t>
            </a:r>
            <a:r>
              <a:rPr lang="de-DE" dirty="0"/>
              <a:t> 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83B42122-39CB-2B4C-9516-AB32B6CE30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16" y="2093976"/>
            <a:ext cx="5507919" cy="4129024"/>
          </a:xfr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0742F8C5-FB02-0646-8072-4A8C906960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093976"/>
            <a:ext cx="5594274" cy="3748024"/>
          </a:xfrm>
        </p:spPr>
      </p:pic>
    </p:spTree>
    <p:extLst>
      <p:ext uri="{BB962C8B-B14F-4D97-AF65-F5344CB8AC3E}">
        <p14:creationId xmlns:p14="http://schemas.microsoft.com/office/powerpoint/2010/main" val="31622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23625-B2E3-854B-A460-8C28D8094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045" y="2484713"/>
            <a:ext cx="9281160" cy="3520440"/>
          </a:xfrm>
        </p:spPr>
        <p:txBody>
          <a:bodyPr>
            <a:noAutofit/>
          </a:bodyPr>
          <a:lstStyle/>
          <a:p>
            <a:r>
              <a:rPr lang="de-DE" sz="5400" dirty="0"/>
              <a:t>Ich würde mich freuen, einige von euch in den nächsten zwei Jahren im Profil </a:t>
            </a:r>
            <a:r>
              <a:rPr lang="de-DE" sz="5400" dirty="0" err="1"/>
              <a:t>technik</a:t>
            </a:r>
            <a:r>
              <a:rPr lang="de-DE" sz="5400" dirty="0"/>
              <a:t> zu unterrichten. </a:t>
            </a:r>
            <a:br>
              <a:rPr lang="de-DE" sz="5400" dirty="0"/>
            </a:br>
            <a:endParaRPr lang="de-DE" sz="5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92C452-F13D-BE46-AEAA-F01C95088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de-DE" sz="4200" dirty="0"/>
              <a:t>Danke für eure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320789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EF0607A-9AD9-FF48-99EF-347B8A6C5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/>
              <a:t>Schwerpunkte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3E887A0-17B5-E549-B1D9-63BB77042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2576"/>
            <a:ext cx="10058400" cy="4050792"/>
          </a:xfrm>
        </p:spPr>
        <p:txBody>
          <a:bodyPr>
            <a:normAutofit fontScale="85000" lnSpcReduction="20000"/>
          </a:bodyPr>
          <a:lstStyle/>
          <a:p>
            <a:r>
              <a:rPr lang="de-DE" sz="4200" dirty="0"/>
              <a:t> Technisches Zeichnen</a:t>
            </a:r>
          </a:p>
          <a:p>
            <a:endParaRPr lang="de-DE" sz="4200" dirty="0"/>
          </a:p>
          <a:p>
            <a:r>
              <a:rPr lang="de-DE" sz="4200" dirty="0"/>
              <a:t> Holzverarbeitung</a:t>
            </a:r>
          </a:p>
          <a:p>
            <a:endParaRPr lang="de-DE" sz="4200" dirty="0"/>
          </a:p>
          <a:p>
            <a:r>
              <a:rPr lang="de-DE" sz="4200" dirty="0"/>
              <a:t> Metallverarbeitung</a:t>
            </a:r>
          </a:p>
          <a:p>
            <a:endParaRPr lang="de-DE" sz="4200" dirty="0"/>
          </a:p>
          <a:p>
            <a:r>
              <a:rPr lang="de-DE" sz="4200" dirty="0"/>
              <a:t> Elektronik- und Lötarbeiten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715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522B115F-89D4-47C2-84D4-1E315037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890B36C-8F31-4F4A-A665-095928EFD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D61FFA7-532F-46DD-9402-6B9E338BA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72095BC-C06B-45BD-A206-0F75C6A4A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0CA9CF-4417-C549-89DA-376F75749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838" y="2681784"/>
            <a:ext cx="5226137" cy="14074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</a:rPr>
              <a:t>Technische</a:t>
            </a:r>
            <a:r>
              <a:rPr lang="en-US" sz="4000" u="sng" dirty="0">
                <a:solidFill>
                  <a:srgbClr val="FF0000"/>
                </a:solidFill>
              </a:rPr>
              <a:t> </a:t>
            </a:r>
            <a:r>
              <a:rPr lang="en-US" sz="4000" u="sng" dirty="0" err="1">
                <a:solidFill>
                  <a:srgbClr val="FF0000"/>
                </a:solidFill>
              </a:rPr>
              <a:t>Zeichnung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90808AAA-82EA-E041-9FEB-A27227F92C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7" r="-4" b="3455"/>
          <a:stretch/>
        </p:blipFill>
        <p:spPr>
          <a:xfrm>
            <a:off x="5233763" y="10"/>
            <a:ext cx="4480560" cy="2516773"/>
          </a:xfrm>
          <a:custGeom>
            <a:avLst/>
            <a:gdLst/>
            <a:ahLst/>
            <a:cxnLst/>
            <a:rect l="l" t="t" r="r" b="b"/>
            <a:pathLst>
              <a:path w="4480560" h="2516783">
                <a:moveTo>
                  <a:pt x="273471" y="0"/>
                </a:moveTo>
                <a:lnTo>
                  <a:pt x="4207090" y="0"/>
                </a:lnTo>
                <a:lnTo>
                  <a:pt x="4218264" y="73216"/>
                </a:lnTo>
                <a:cubicBezTo>
                  <a:pt x="4225052" y="140055"/>
                  <a:pt x="4228529" y="207873"/>
                  <a:pt x="4228529" y="276503"/>
                </a:cubicBezTo>
                <a:cubicBezTo>
                  <a:pt x="4228529" y="1374583"/>
                  <a:pt x="3338359" y="2264752"/>
                  <a:pt x="2240280" y="2264752"/>
                </a:cubicBezTo>
                <a:cubicBezTo>
                  <a:pt x="1142201" y="2264752"/>
                  <a:pt x="252032" y="1374583"/>
                  <a:pt x="252032" y="276503"/>
                </a:cubicBezTo>
                <a:cubicBezTo>
                  <a:pt x="252032" y="207873"/>
                  <a:pt x="255509" y="140055"/>
                  <a:pt x="262297" y="73216"/>
                </a:cubicBezTo>
                <a:close/>
                <a:moveTo>
                  <a:pt x="18808" y="0"/>
                </a:moveTo>
                <a:lnTo>
                  <a:pt x="216879" y="0"/>
                </a:lnTo>
                <a:lnTo>
                  <a:pt x="206579" y="67490"/>
                </a:lnTo>
                <a:cubicBezTo>
                  <a:pt x="199600" y="136212"/>
                  <a:pt x="196025" y="205940"/>
                  <a:pt x="196025" y="276503"/>
                </a:cubicBezTo>
                <a:cubicBezTo>
                  <a:pt x="196025" y="1405514"/>
                  <a:pt x="1111269" y="2320759"/>
                  <a:pt x="2240280" y="2320759"/>
                </a:cubicBezTo>
                <a:cubicBezTo>
                  <a:pt x="3369291" y="2320759"/>
                  <a:pt x="4284535" y="1405514"/>
                  <a:pt x="4284535" y="276503"/>
                </a:cubicBezTo>
                <a:cubicBezTo>
                  <a:pt x="4284535" y="205940"/>
                  <a:pt x="4280960" y="136212"/>
                  <a:pt x="4273981" y="67490"/>
                </a:cubicBezTo>
                <a:lnTo>
                  <a:pt x="4263681" y="0"/>
                </a:lnTo>
                <a:lnTo>
                  <a:pt x="4461752" y="0"/>
                </a:lnTo>
                <a:lnTo>
                  <a:pt x="4468994" y="47447"/>
                </a:lnTo>
                <a:cubicBezTo>
                  <a:pt x="4476642" y="122759"/>
                  <a:pt x="4480560" y="199173"/>
                  <a:pt x="4480560" y="276503"/>
                </a:cubicBezTo>
                <a:cubicBezTo>
                  <a:pt x="4480560" y="1513776"/>
                  <a:pt x="3477553" y="2516783"/>
                  <a:pt x="2240280" y="2516783"/>
                </a:cubicBezTo>
                <a:cubicBezTo>
                  <a:pt x="1003008" y="2516783"/>
                  <a:pt x="0" y="1513776"/>
                  <a:pt x="0" y="276503"/>
                </a:cubicBezTo>
                <a:cubicBezTo>
                  <a:pt x="0" y="199173"/>
                  <a:pt x="3918" y="122759"/>
                  <a:pt x="11567" y="47447"/>
                </a:cubicBez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D40AAF3-394B-453B-8AF1-B796F8F9F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0"/>
            <a:ext cx="4480560" cy="2516783"/>
          </a:xfrm>
          <a:custGeom>
            <a:avLst/>
            <a:gdLst>
              <a:gd name="connsiteX0" fmla="*/ 273471 w 4480560"/>
              <a:gd name="connsiteY0" fmla="*/ 0 h 2516783"/>
              <a:gd name="connsiteX1" fmla="*/ 4207090 w 4480560"/>
              <a:gd name="connsiteY1" fmla="*/ 0 h 2516783"/>
              <a:gd name="connsiteX2" fmla="*/ 4218264 w 4480560"/>
              <a:gd name="connsiteY2" fmla="*/ 73216 h 2516783"/>
              <a:gd name="connsiteX3" fmla="*/ 4228529 w 4480560"/>
              <a:gd name="connsiteY3" fmla="*/ 276503 h 2516783"/>
              <a:gd name="connsiteX4" fmla="*/ 2240280 w 4480560"/>
              <a:gd name="connsiteY4" fmla="*/ 2264752 h 2516783"/>
              <a:gd name="connsiteX5" fmla="*/ 252032 w 4480560"/>
              <a:gd name="connsiteY5" fmla="*/ 276503 h 2516783"/>
              <a:gd name="connsiteX6" fmla="*/ 262297 w 4480560"/>
              <a:gd name="connsiteY6" fmla="*/ 73216 h 2516783"/>
              <a:gd name="connsiteX7" fmla="*/ 18808 w 4480560"/>
              <a:gd name="connsiteY7" fmla="*/ 0 h 2516783"/>
              <a:gd name="connsiteX8" fmla="*/ 216879 w 4480560"/>
              <a:gd name="connsiteY8" fmla="*/ 0 h 2516783"/>
              <a:gd name="connsiteX9" fmla="*/ 206579 w 4480560"/>
              <a:gd name="connsiteY9" fmla="*/ 67490 h 2516783"/>
              <a:gd name="connsiteX10" fmla="*/ 196025 w 4480560"/>
              <a:gd name="connsiteY10" fmla="*/ 276503 h 2516783"/>
              <a:gd name="connsiteX11" fmla="*/ 2240280 w 4480560"/>
              <a:gd name="connsiteY11" fmla="*/ 2320759 h 2516783"/>
              <a:gd name="connsiteX12" fmla="*/ 4284535 w 4480560"/>
              <a:gd name="connsiteY12" fmla="*/ 276503 h 2516783"/>
              <a:gd name="connsiteX13" fmla="*/ 4273981 w 4480560"/>
              <a:gd name="connsiteY13" fmla="*/ 67490 h 2516783"/>
              <a:gd name="connsiteX14" fmla="*/ 4263681 w 4480560"/>
              <a:gd name="connsiteY14" fmla="*/ 0 h 2516783"/>
              <a:gd name="connsiteX15" fmla="*/ 4461752 w 4480560"/>
              <a:gd name="connsiteY15" fmla="*/ 0 h 2516783"/>
              <a:gd name="connsiteX16" fmla="*/ 4468994 w 4480560"/>
              <a:gd name="connsiteY16" fmla="*/ 47447 h 2516783"/>
              <a:gd name="connsiteX17" fmla="*/ 4480560 w 4480560"/>
              <a:gd name="connsiteY17" fmla="*/ 276503 h 2516783"/>
              <a:gd name="connsiteX18" fmla="*/ 2240280 w 4480560"/>
              <a:gd name="connsiteY18" fmla="*/ 2516783 h 2516783"/>
              <a:gd name="connsiteX19" fmla="*/ 0 w 4480560"/>
              <a:gd name="connsiteY19" fmla="*/ 276503 h 2516783"/>
              <a:gd name="connsiteX20" fmla="*/ 11567 w 4480560"/>
              <a:gd name="connsiteY20" fmla="*/ 47447 h 251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80560" h="2516783">
                <a:moveTo>
                  <a:pt x="273471" y="0"/>
                </a:moveTo>
                <a:lnTo>
                  <a:pt x="4207090" y="0"/>
                </a:lnTo>
                <a:lnTo>
                  <a:pt x="4218264" y="73216"/>
                </a:lnTo>
                <a:cubicBezTo>
                  <a:pt x="4225052" y="140055"/>
                  <a:pt x="4228529" y="207873"/>
                  <a:pt x="4228529" y="276503"/>
                </a:cubicBezTo>
                <a:cubicBezTo>
                  <a:pt x="4228529" y="1374583"/>
                  <a:pt x="3338359" y="2264752"/>
                  <a:pt x="2240280" y="2264752"/>
                </a:cubicBezTo>
                <a:cubicBezTo>
                  <a:pt x="1142201" y="2264752"/>
                  <a:pt x="252032" y="1374583"/>
                  <a:pt x="252032" y="276503"/>
                </a:cubicBezTo>
                <a:cubicBezTo>
                  <a:pt x="252032" y="207873"/>
                  <a:pt x="255509" y="140055"/>
                  <a:pt x="262297" y="73216"/>
                </a:cubicBezTo>
                <a:close/>
                <a:moveTo>
                  <a:pt x="18808" y="0"/>
                </a:moveTo>
                <a:lnTo>
                  <a:pt x="216879" y="0"/>
                </a:lnTo>
                <a:lnTo>
                  <a:pt x="206579" y="67490"/>
                </a:lnTo>
                <a:cubicBezTo>
                  <a:pt x="199600" y="136212"/>
                  <a:pt x="196025" y="205940"/>
                  <a:pt x="196025" y="276503"/>
                </a:cubicBezTo>
                <a:cubicBezTo>
                  <a:pt x="196025" y="1405514"/>
                  <a:pt x="1111269" y="2320759"/>
                  <a:pt x="2240280" y="2320759"/>
                </a:cubicBezTo>
                <a:cubicBezTo>
                  <a:pt x="3369291" y="2320759"/>
                  <a:pt x="4284535" y="1405514"/>
                  <a:pt x="4284535" y="276503"/>
                </a:cubicBezTo>
                <a:cubicBezTo>
                  <a:pt x="4284535" y="205940"/>
                  <a:pt x="4280960" y="136212"/>
                  <a:pt x="4273981" y="67490"/>
                </a:cubicBezTo>
                <a:lnTo>
                  <a:pt x="4263681" y="0"/>
                </a:lnTo>
                <a:lnTo>
                  <a:pt x="4461752" y="0"/>
                </a:lnTo>
                <a:lnTo>
                  <a:pt x="4468994" y="47447"/>
                </a:lnTo>
                <a:cubicBezTo>
                  <a:pt x="4476642" y="122759"/>
                  <a:pt x="4480560" y="199173"/>
                  <a:pt x="4480560" y="276503"/>
                </a:cubicBezTo>
                <a:cubicBezTo>
                  <a:pt x="4480560" y="1513776"/>
                  <a:pt x="3477553" y="2516783"/>
                  <a:pt x="2240280" y="2516783"/>
                </a:cubicBezTo>
                <a:cubicBezTo>
                  <a:pt x="1003008" y="2516783"/>
                  <a:pt x="0" y="1513776"/>
                  <a:pt x="0" y="276503"/>
                </a:cubicBezTo>
                <a:cubicBezTo>
                  <a:pt x="0" y="199173"/>
                  <a:pt x="3918" y="122759"/>
                  <a:pt x="11567" y="47447"/>
                </a:cubicBezTo>
                <a:close/>
              </a:path>
            </a:pathLst>
          </a:cu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D2E283DA-2B66-44C0-A4D4-586F5FEDC0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1837" y="4189863"/>
            <a:ext cx="5226137" cy="1982336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r>
              <a:rPr lang="de-DE" dirty="0"/>
              <a:t>Messschieber</a:t>
            </a:r>
          </a:p>
          <a:p>
            <a:r>
              <a:rPr lang="de-DE" dirty="0"/>
              <a:t>Zeichenbrett</a:t>
            </a:r>
          </a:p>
          <a:p>
            <a:r>
              <a:rPr lang="de-DE" dirty="0" err="1"/>
              <a:t>Dreitafelprojektion</a:t>
            </a:r>
            <a:endParaRPr lang="de-DE" dirty="0"/>
          </a:p>
          <a:p>
            <a:r>
              <a:rPr lang="de-DE" dirty="0"/>
              <a:t>Grundlage für Holz- und Metallverarbeitung und Elektronikarbeiten</a:t>
            </a:r>
          </a:p>
          <a:p>
            <a:r>
              <a:rPr lang="de-DE" dirty="0"/>
              <a:t>…</a:t>
            </a:r>
          </a:p>
          <a:p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4D0672D-43C7-420C-A186-48122D7CD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667"/>
            <a:ext cx="5681204" cy="6320333"/>
          </a:xfrm>
          <a:custGeom>
            <a:avLst/>
            <a:gdLst>
              <a:gd name="connsiteX0" fmla="*/ 0 w 5681204"/>
              <a:gd name="connsiteY0" fmla="*/ 5597835 h 6320333"/>
              <a:gd name="connsiteX1" fmla="*/ 39695 w 5681204"/>
              <a:gd name="connsiteY1" fmla="*/ 5641510 h 6320333"/>
              <a:gd name="connsiteX2" fmla="*/ 1034272 w 5681204"/>
              <a:gd name="connsiteY2" fmla="*/ 6312073 h 6320333"/>
              <a:gd name="connsiteX3" fmla="*/ 1056841 w 5681204"/>
              <a:gd name="connsiteY3" fmla="*/ 6320333 h 6320333"/>
              <a:gd name="connsiteX4" fmla="*/ 413612 w 5681204"/>
              <a:gd name="connsiteY4" fmla="*/ 6320333 h 6320333"/>
              <a:gd name="connsiteX5" fmla="*/ 300961 w 5681204"/>
              <a:gd name="connsiteY5" fmla="*/ 6249073 h 6320333"/>
              <a:gd name="connsiteX6" fmla="*/ 71042 w 5681204"/>
              <a:gd name="connsiteY6" fmla="*/ 6074983 h 6320333"/>
              <a:gd name="connsiteX7" fmla="*/ 0 w 5681204"/>
              <a:gd name="connsiteY7" fmla="*/ 6010415 h 6320333"/>
              <a:gd name="connsiteX8" fmla="*/ 2252205 w 5681204"/>
              <a:gd name="connsiteY8" fmla="*/ 385763 h 6320333"/>
              <a:gd name="connsiteX9" fmla="*/ 5295442 w 5681204"/>
              <a:gd name="connsiteY9" fmla="*/ 3429000 h 6320333"/>
              <a:gd name="connsiteX10" fmla="*/ 3436771 w 5681204"/>
              <a:gd name="connsiteY10" fmla="*/ 6233085 h 6320333"/>
              <a:gd name="connsiteX11" fmla="*/ 3198390 w 5681204"/>
              <a:gd name="connsiteY11" fmla="*/ 6320333 h 6320333"/>
              <a:gd name="connsiteX12" fmla="*/ 1306021 w 5681204"/>
              <a:gd name="connsiteY12" fmla="*/ 6320333 h 6320333"/>
              <a:gd name="connsiteX13" fmla="*/ 1067639 w 5681204"/>
              <a:gd name="connsiteY13" fmla="*/ 6233085 h 6320333"/>
              <a:gd name="connsiteX14" fmla="*/ 100311 w 5681204"/>
              <a:gd name="connsiteY14" fmla="*/ 5580893 h 6320333"/>
              <a:gd name="connsiteX15" fmla="*/ 0 w 5681204"/>
              <a:gd name="connsiteY15" fmla="*/ 5470524 h 6320333"/>
              <a:gd name="connsiteX16" fmla="*/ 0 w 5681204"/>
              <a:gd name="connsiteY16" fmla="*/ 1387476 h 6320333"/>
              <a:gd name="connsiteX17" fmla="*/ 100311 w 5681204"/>
              <a:gd name="connsiteY17" fmla="*/ 1277106 h 6320333"/>
              <a:gd name="connsiteX18" fmla="*/ 2252205 w 5681204"/>
              <a:gd name="connsiteY18" fmla="*/ 385763 h 6320333"/>
              <a:gd name="connsiteX19" fmla="*/ 2252205 w 5681204"/>
              <a:gd name="connsiteY19" fmla="*/ 0 h 6320333"/>
              <a:gd name="connsiteX20" fmla="*/ 5681204 w 5681204"/>
              <a:gd name="connsiteY20" fmla="*/ 3429000 h 6320333"/>
              <a:gd name="connsiteX21" fmla="*/ 4169391 w 5681204"/>
              <a:gd name="connsiteY21" fmla="*/ 6272380 h 6320333"/>
              <a:gd name="connsiteX22" fmla="*/ 4090458 w 5681204"/>
              <a:gd name="connsiteY22" fmla="*/ 6320333 h 6320333"/>
              <a:gd name="connsiteX23" fmla="*/ 3447569 w 5681204"/>
              <a:gd name="connsiteY23" fmla="*/ 6320333 h 6320333"/>
              <a:gd name="connsiteX24" fmla="*/ 3470138 w 5681204"/>
              <a:gd name="connsiteY24" fmla="*/ 6312073 h 6320333"/>
              <a:gd name="connsiteX25" fmla="*/ 5381167 w 5681204"/>
              <a:gd name="connsiteY25" fmla="*/ 3429000 h 6320333"/>
              <a:gd name="connsiteX26" fmla="*/ 2252205 w 5681204"/>
              <a:gd name="connsiteY26" fmla="*/ 300038 h 6320333"/>
              <a:gd name="connsiteX27" fmla="*/ 39695 w 5681204"/>
              <a:gd name="connsiteY27" fmla="*/ 1216490 h 6320333"/>
              <a:gd name="connsiteX28" fmla="*/ 0 w 5681204"/>
              <a:gd name="connsiteY28" fmla="*/ 1260165 h 6320333"/>
              <a:gd name="connsiteX29" fmla="*/ 0 w 5681204"/>
              <a:gd name="connsiteY29" fmla="*/ 847584 h 6320333"/>
              <a:gd name="connsiteX30" fmla="*/ 71042 w 5681204"/>
              <a:gd name="connsiteY30" fmla="*/ 783017 h 6320333"/>
              <a:gd name="connsiteX31" fmla="*/ 2252205 w 5681204"/>
              <a:gd name="connsiteY31" fmla="*/ 0 h 632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681204" h="6320333">
                <a:moveTo>
                  <a:pt x="0" y="5597835"/>
                </a:moveTo>
                <a:lnTo>
                  <a:pt x="39695" y="5641510"/>
                </a:lnTo>
                <a:cubicBezTo>
                  <a:pt x="322810" y="5924626"/>
                  <a:pt x="659928" y="6153739"/>
                  <a:pt x="1034272" y="6312073"/>
                </a:cubicBezTo>
                <a:lnTo>
                  <a:pt x="1056841" y="6320333"/>
                </a:lnTo>
                <a:lnTo>
                  <a:pt x="413612" y="6320333"/>
                </a:lnTo>
                <a:lnTo>
                  <a:pt x="300961" y="6249073"/>
                </a:lnTo>
                <a:cubicBezTo>
                  <a:pt x="221838" y="6194223"/>
                  <a:pt x="145134" y="6136129"/>
                  <a:pt x="71042" y="6074983"/>
                </a:cubicBezTo>
                <a:lnTo>
                  <a:pt x="0" y="6010415"/>
                </a:lnTo>
                <a:close/>
                <a:moveTo>
                  <a:pt x="2252205" y="385763"/>
                </a:moveTo>
                <a:cubicBezTo>
                  <a:pt x="3932939" y="385763"/>
                  <a:pt x="5295442" y="1748266"/>
                  <a:pt x="5295442" y="3429000"/>
                </a:cubicBezTo>
                <a:cubicBezTo>
                  <a:pt x="5295442" y="4689551"/>
                  <a:pt x="4529034" y="5771096"/>
                  <a:pt x="3436771" y="6233085"/>
                </a:cubicBezTo>
                <a:lnTo>
                  <a:pt x="3198390" y="6320333"/>
                </a:lnTo>
                <a:lnTo>
                  <a:pt x="1306021" y="6320333"/>
                </a:lnTo>
                <a:lnTo>
                  <a:pt x="1067639" y="6233085"/>
                </a:lnTo>
                <a:cubicBezTo>
                  <a:pt x="703552" y="6079088"/>
                  <a:pt x="375670" y="5856252"/>
                  <a:pt x="100311" y="5580893"/>
                </a:cubicBezTo>
                <a:lnTo>
                  <a:pt x="0" y="5470524"/>
                </a:lnTo>
                <a:lnTo>
                  <a:pt x="0" y="1387476"/>
                </a:lnTo>
                <a:lnTo>
                  <a:pt x="100311" y="1277106"/>
                </a:lnTo>
                <a:cubicBezTo>
                  <a:pt x="651028" y="726388"/>
                  <a:pt x="1411838" y="385763"/>
                  <a:pt x="2252205" y="385763"/>
                </a:cubicBezTo>
                <a:close/>
                <a:moveTo>
                  <a:pt x="2252205" y="0"/>
                </a:moveTo>
                <a:cubicBezTo>
                  <a:pt x="4145989" y="0"/>
                  <a:pt x="5681204" y="1535215"/>
                  <a:pt x="5681204" y="3429000"/>
                </a:cubicBezTo>
                <a:cubicBezTo>
                  <a:pt x="5681204" y="4612615"/>
                  <a:pt x="5081511" y="5656164"/>
                  <a:pt x="4169391" y="6272380"/>
                </a:cubicBezTo>
                <a:lnTo>
                  <a:pt x="4090458" y="6320333"/>
                </a:lnTo>
                <a:lnTo>
                  <a:pt x="3447569" y="6320333"/>
                </a:lnTo>
                <a:lnTo>
                  <a:pt x="3470138" y="6312073"/>
                </a:lnTo>
                <a:cubicBezTo>
                  <a:pt x="4593170" y="5837070"/>
                  <a:pt x="5381167" y="4725058"/>
                  <a:pt x="5381167" y="3429000"/>
                </a:cubicBezTo>
                <a:cubicBezTo>
                  <a:pt x="5381167" y="1700922"/>
                  <a:pt x="3980282" y="300038"/>
                  <a:pt x="2252205" y="300038"/>
                </a:cubicBezTo>
                <a:cubicBezTo>
                  <a:pt x="1388166" y="300038"/>
                  <a:pt x="605925" y="650259"/>
                  <a:pt x="39695" y="1216490"/>
                </a:cubicBezTo>
                <a:lnTo>
                  <a:pt x="0" y="1260165"/>
                </a:lnTo>
                <a:lnTo>
                  <a:pt x="0" y="847584"/>
                </a:lnTo>
                <a:lnTo>
                  <a:pt x="71042" y="783017"/>
                </a:lnTo>
                <a:cubicBezTo>
                  <a:pt x="663776" y="293850"/>
                  <a:pt x="1423674" y="0"/>
                  <a:pt x="2252205" y="0"/>
                </a:cubicBezTo>
                <a:close/>
              </a:path>
            </a:pathLst>
          </a:cu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A2E94EE7-2ED4-8F49-A2BE-35D24D4C35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78" b="2"/>
          <a:stretch/>
        </p:blipFill>
        <p:spPr>
          <a:xfrm>
            <a:off x="20" y="537668"/>
            <a:ext cx="5681184" cy="6320333"/>
          </a:xfrm>
          <a:custGeom>
            <a:avLst/>
            <a:gdLst/>
            <a:ahLst/>
            <a:cxnLst/>
            <a:rect l="l" t="t" r="r" b="b"/>
            <a:pathLst>
              <a:path w="5681204" h="6320333">
                <a:moveTo>
                  <a:pt x="0" y="5597835"/>
                </a:moveTo>
                <a:lnTo>
                  <a:pt x="39695" y="5641510"/>
                </a:lnTo>
                <a:cubicBezTo>
                  <a:pt x="322810" y="5924626"/>
                  <a:pt x="659928" y="6153739"/>
                  <a:pt x="1034272" y="6312073"/>
                </a:cubicBezTo>
                <a:lnTo>
                  <a:pt x="1056841" y="6320333"/>
                </a:lnTo>
                <a:lnTo>
                  <a:pt x="413612" y="6320333"/>
                </a:lnTo>
                <a:lnTo>
                  <a:pt x="300961" y="6249073"/>
                </a:lnTo>
                <a:cubicBezTo>
                  <a:pt x="221838" y="6194223"/>
                  <a:pt x="145134" y="6136129"/>
                  <a:pt x="71042" y="6074983"/>
                </a:cubicBezTo>
                <a:lnTo>
                  <a:pt x="0" y="6010415"/>
                </a:lnTo>
                <a:close/>
                <a:moveTo>
                  <a:pt x="2252205" y="385763"/>
                </a:moveTo>
                <a:cubicBezTo>
                  <a:pt x="3932939" y="385763"/>
                  <a:pt x="5295442" y="1748266"/>
                  <a:pt x="5295442" y="3429000"/>
                </a:cubicBezTo>
                <a:cubicBezTo>
                  <a:pt x="5295442" y="4689551"/>
                  <a:pt x="4529034" y="5771096"/>
                  <a:pt x="3436771" y="6233085"/>
                </a:cubicBezTo>
                <a:lnTo>
                  <a:pt x="3198390" y="6320333"/>
                </a:lnTo>
                <a:lnTo>
                  <a:pt x="1306021" y="6320333"/>
                </a:lnTo>
                <a:lnTo>
                  <a:pt x="1067639" y="6233085"/>
                </a:lnTo>
                <a:cubicBezTo>
                  <a:pt x="703552" y="6079088"/>
                  <a:pt x="375670" y="5856252"/>
                  <a:pt x="100311" y="5580893"/>
                </a:cubicBezTo>
                <a:lnTo>
                  <a:pt x="0" y="5470524"/>
                </a:lnTo>
                <a:lnTo>
                  <a:pt x="0" y="1387476"/>
                </a:lnTo>
                <a:lnTo>
                  <a:pt x="100311" y="1277106"/>
                </a:lnTo>
                <a:cubicBezTo>
                  <a:pt x="651028" y="726388"/>
                  <a:pt x="1411838" y="385763"/>
                  <a:pt x="2252205" y="385763"/>
                </a:cubicBezTo>
                <a:close/>
                <a:moveTo>
                  <a:pt x="2252205" y="0"/>
                </a:moveTo>
                <a:cubicBezTo>
                  <a:pt x="4145989" y="0"/>
                  <a:pt x="5681204" y="1535215"/>
                  <a:pt x="5681204" y="3429000"/>
                </a:cubicBezTo>
                <a:cubicBezTo>
                  <a:pt x="5681204" y="4612615"/>
                  <a:pt x="5081511" y="5656164"/>
                  <a:pt x="4169391" y="6272380"/>
                </a:cubicBezTo>
                <a:lnTo>
                  <a:pt x="4090458" y="6320333"/>
                </a:lnTo>
                <a:lnTo>
                  <a:pt x="3447569" y="6320333"/>
                </a:lnTo>
                <a:lnTo>
                  <a:pt x="3470138" y="6312073"/>
                </a:lnTo>
                <a:cubicBezTo>
                  <a:pt x="4593170" y="5837070"/>
                  <a:pt x="5381167" y="4725058"/>
                  <a:pt x="5381167" y="3429000"/>
                </a:cubicBezTo>
                <a:cubicBezTo>
                  <a:pt x="5381167" y="1700922"/>
                  <a:pt x="3980282" y="300038"/>
                  <a:pt x="2252205" y="300038"/>
                </a:cubicBezTo>
                <a:cubicBezTo>
                  <a:pt x="1388166" y="300038"/>
                  <a:pt x="605925" y="650259"/>
                  <a:pt x="39695" y="1216490"/>
                </a:cubicBezTo>
                <a:lnTo>
                  <a:pt x="0" y="1260165"/>
                </a:lnTo>
                <a:lnTo>
                  <a:pt x="0" y="847584"/>
                </a:lnTo>
                <a:lnTo>
                  <a:pt x="71042" y="783017"/>
                </a:lnTo>
                <a:cubicBezTo>
                  <a:pt x="663776" y="293850"/>
                  <a:pt x="1423674" y="0"/>
                  <a:pt x="2252205" y="0"/>
                </a:cubicBezTo>
                <a:close/>
              </a:path>
            </a:pathLst>
          </a:cu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D96E3E53-A85C-4F1C-8D49-274B28584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B18F255-8818-4B29-BE51-E6C53C9AA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B9FAC86-F2AD-430F-A01E-366FAC8A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68673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22B115F-89D4-47C2-84D4-1E315037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90B36C-8F31-4F4A-A665-095928EFD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D61FFA7-532F-46DD-9402-6B9E338BA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72095BC-C06B-45BD-A206-0F75C6A4A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9CCDF0-FE50-F843-87C3-168B42428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838" y="2681784"/>
            <a:ext cx="5226137" cy="14074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4000" u="sng" dirty="0">
                <a:solidFill>
                  <a:srgbClr val="FF0000"/>
                </a:solidFill>
              </a:rPr>
              <a:t>Holzverarbeitung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B958630A-6E30-AB45-8F1D-DFEA488C5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4" r="-1" b="28968"/>
          <a:stretch/>
        </p:blipFill>
        <p:spPr>
          <a:xfrm>
            <a:off x="5233763" y="10"/>
            <a:ext cx="4480560" cy="2516773"/>
          </a:xfrm>
          <a:custGeom>
            <a:avLst/>
            <a:gdLst/>
            <a:ahLst/>
            <a:cxnLst/>
            <a:rect l="l" t="t" r="r" b="b"/>
            <a:pathLst>
              <a:path w="4480560" h="2516783">
                <a:moveTo>
                  <a:pt x="273471" y="0"/>
                </a:moveTo>
                <a:lnTo>
                  <a:pt x="4207090" y="0"/>
                </a:lnTo>
                <a:lnTo>
                  <a:pt x="4218264" y="73216"/>
                </a:lnTo>
                <a:cubicBezTo>
                  <a:pt x="4225052" y="140055"/>
                  <a:pt x="4228529" y="207873"/>
                  <a:pt x="4228529" y="276503"/>
                </a:cubicBezTo>
                <a:cubicBezTo>
                  <a:pt x="4228529" y="1374583"/>
                  <a:pt x="3338359" y="2264752"/>
                  <a:pt x="2240280" y="2264752"/>
                </a:cubicBezTo>
                <a:cubicBezTo>
                  <a:pt x="1142201" y="2264752"/>
                  <a:pt x="252032" y="1374583"/>
                  <a:pt x="252032" y="276503"/>
                </a:cubicBezTo>
                <a:cubicBezTo>
                  <a:pt x="252032" y="207873"/>
                  <a:pt x="255509" y="140055"/>
                  <a:pt x="262297" y="73216"/>
                </a:cubicBezTo>
                <a:close/>
                <a:moveTo>
                  <a:pt x="18808" y="0"/>
                </a:moveTo>
                <a:lnTo>
                  <a:pt x="216879" y="0"/>
                </a:lnTo>
                <a:lnTo>
                  <a:pt x="206579" y="67490"/>
                </a:lnTo>
                <a:cubicBezTo>
                  <a:pt x="199600" y="136212"/>
                  <a:pt x="196025" y="205940"/>
                  <a:pt x="196025" y="276503"/>
                </a:cubicBezTo>
                <a:cubicBezTo>
                  <a:pt x="196025" y="1405514"/>
                  <a:pt x="1111269" y="2320759"/>
                  <a:pt x="2240280" y="2320759"/>
                </a:cubicBezTo>
                <a:cubicBezTo>
                  <a:pt x="3369291" y="2320759"/>
                  <a:pt x="4284535" y="1405514"/>
                  <a:pt x="4284535" y="276503"/>
                </a:cubicBezTo>
                <a:cubicBezTo>
                  <a:pt x="4284535" y="205940"/>
                  <a:pt x="4280960" y="136212"/>
                  <a:pt x="4273981" y="67490"/>
                </a:cubicBezTo>
                <a:lnTo>
                  <a:pt x="4263681" y="0"/>
                </a:lnTo>
                <a:lnTo>
                  <a:pt x="4461752" y="0"/>
                </a:lnTo>
                <a:lnTo>
                  <a:pt x="4468994" y="47447"/>
                </a:lnTo>
                <a:cubicBezTo>
                  <a:pt x="4476642" y="122759"/>
                  <a:pt x="4480560" y="199173"/>
                  <a:pt x="4480560" y="276503"/>
                </a:cubicBezTo>
                <a:cubicBezTo>
                  <a:pt x="4480560" y="1513776"/>
                  <a:pt x="3477553" y="2516783"/>
                  <a:pt x="2240280" y="2516783"/>
                </a:cubicBezTo>
                <a:cubicBezTo>
                  <a:pt x="1003008" y="2516783"/>
                  <a:pt x="0" y="1513776"/>
                  <a:pt x="0" y="276503"/>
                </a:cubicBezTo>
                <a:cubicBezTo>
                  <a:pt x="0" y="199173"/>
                  <a:pt x="3918" y="122759"/>
                  <a:pt x="11567" y="47447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D40AAF3-394B-453B-8AF1-B796F8F9F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0"/>
            <a:ext cx="4480560" cy="2516783"/>
          </a:xfrm>
          <a:custGeom>
            <a:avLst/>
            <a:gdLst>
              <a:gd name="connsiteX0" fmla="*/ 273471 w 4480560"/>
              <a:gd name="connsiteY0" fmla="*/ 0 h 2516783"/>
              <a:gd name="connsiteX1" fmla="*/ 4207090 w 4480560"/>
              <a:gd name="connsiteY1" fmla="*/ 0 h 2516783"/>
              <a:gd name="connsiteX2" fmla="*/ 4218264 w 4480560"/>
              <a:gd name="connsiteY2" fmla="*/ 73216 h 2516783"/>
              <a:gd name="connsiteX3" fmla="*/ 4228529 w 4480560"/>
              <a:gd name="connsiteY3" fmla="*/ 276503 h 2516783"/>
              <a:gd name="connsiteX4" fmla="*/ 2240280 w 4480560"/>
              <a:gd name="connsiteY4" fmla="*/ 2264752 h 2516783"/>
              <a:gd name="connsiteX5" fmla="*/ 252032 w 4480560"/>
              <a:gd name="connsiteY5" fmla="*/ 276503 h 2516783"/>
              <a:gd name="connsiteX6" fmla="*/ 262297 w 4480560"/>
              <a:gd name="connsiteY6" fmla="*/ 73216 h 2516783"/>
              <a:gd name="connsiteX7" fmla="*/ 18808 w 4480560"/>
              <a:gd name="connsiteY7" fmla="*/ 0 h 2516783"/>
              <a:gd name="connsiteX8" fmla="*/ 216879 w 4480560"/>
              <a:gd name="connsiteY8" fmla="*/ 0 h 2516783"/>
              <a:gd name="connsiteX9" fmla="*/ 206579 w 4480560"/>
              <a:gd name="connsiteY9" fmla="*/ 67490 h 2516783"/>
              <a:gd name="connsiteX10" fmla="*/ 196025 w 4480560"/>
              <a:gd name="connsiteY10" fmla="*/ 276503 h 2516783"/>
              <a:gd name="connsiteX11" fmla="*/ 2240280 w 4480560"/>
              <a:gd name="connsiteY11" fmla="*/ 2320759 h 2516783"/>
              <a:gd name="connsiteX12" fmla="*/ 4284535 w 4480560"/>
              <a:gd name="connsiteY12" fmla="*/ 276503 h 2516783"/>
              <a:gd name="connsiteX13" fmla="*/ 4273981 w 4480560"/>
              <a:gd name="connsiteY13" fmla="*/ 67490 h 2516783"/>
              <a:gd name="connsiteX14" fmla="*/ 4263681 w 4480560"/>
              <a:gd name="connsiteY14" fmla="*/ 0 h 2516783"/>
              <a:gd name="connsiteX15" fmla="*/ 4461752 w 4480560"/>
              <a:gd name="connsiteY15" fmla="*/ 0 h 2516783"/>
              <a:gd name="connsiteX16" fmla="*/ 4468994 w 4480560"/>
              <a:gd name="connsiteY16" fmla="*/ 47447 h 2516783"/>
              <a:gd name="connsiteX17" fmla="*/ 4480560 w 4480560"/>
              <a:gd name="connsiteY17" fmla="*/ 276503 h 2516783"/>
              <a:gd name="connsiteX18" fmla="*/ 2240280 w 4480560"/>
              <a:gd name="connsiteY18" fmla="*/ 2516783 h 2516783"/>
              <a:gd name="connsiteX19" fmla="*/ 0 w 4480560"/>
              <a:gd name="connsiteY19" fmla="*/ 276503 h 2516783"/>
              <a:gd name="connsiteX20" fmla="*/ 11567 w 4480560"/>
              <a:gd name="connsiteY20" fmla="*/ 47447 h 251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80560" h="2516783">
                <a:moveTo>
                  <a:pt x="273471" y="0"/>
                </a:moveTo>
                <a:lnTo>
                  <a:pt x="4207090" y="0"/>
                </a:lnTo>
                <a:lnTo>
                  <a:pt x="4218264" y="73216"/>
                </a:lnTo>
                <a:cubicBezTo>
                  <a:pt x="4225052" y="140055"/>
                  <a:pt x="4228529" y="207873"/>
                  <a:pt x="4228529" y="276503"/>
                </a:cubicBezTo>
                <a:cubicBezTo>
                  <a:pt x="4228529" y="1374583"/>
                  <a:pt x="3338359" y="2264752"/>
                  <a:pt x="2240280" y="2264752"/>
                </a:cubicBezTo>
                <a:cubicBezTo>
                  <a:pt x="1142201" y="2264752"/>
                  <a:pt x="252032" y="1374583"/>
                  <a:pt x="252032" y="276503"/>
                </a:cubicBezTo>
                <a:cubicBezTo>
                  <a:pt x="252032" y="207873"/>
                  <a:pt x="255509" y="140055"/>
                  <a:pt x="262297" y="73216"/>
                </a:cubicBezTo>
                <a:close/>
                <a:moveTo>
                  <a:pt x="18808" y="0"/>
                </a:moveTo>
                <a:lnTo>
                  <a:pt x="216879" y="0"/>
                </a:lnTo>
                <a:lnTo>
                  <a:pt x="206579" y="67490"/>
                </a:lnTo>
                <a:cubicBezTo>
                  <a:pt x="199600" y="136212"/>
                  <a:pt x="196025" y="205940"/>
                  <a:pt x="196025" y="276503"/>
                </a:cubicBezTo>
                <a:cubicBezTo>
                  <a:pt x="196025" y="1405514"/>
                  <a:pt x="1111269" y="2320759"/>
                  <a:pt x="2240280" y="2320759"/>
                </a:cubicBezTo>
                <a:cubicBezTo>
                  <a:pt x="3369291" y="2320759"/>
                  <a:pt x="4284535" y="1405514"/>
                  <a:pt x="4284535" y="276503"/>
                </a:cubicBezTo>
                <a:cubicBezTo>
                  <a:pt x="4284535" y="205940"/>
                  <a:pt x="4280960" y="136212"/>
                  <a:pt x="4273981" y="67490"/>
                </a:cubicBezTo>
                <a:lnTo>
                  <a:pt x="4263681" y="0"/>
                </a:lnTo>
                <a:lnTo>
                  <a:pt x="4461752" y="0"/>
                </a:lnTo>
                <a:lnTo>
                  <a:pt x="4468994" y="47447"/>
                </a:lnTo>
                <a:cubicBezTo>
                  <a:pt x="4476642" y="122759"/>
                  <a:pt x="4480560" y="199173"/>
                  <a:pt x="4480560" y="276503"/>
                </a:cubicBezTo>
                <a:cubicBezTo>
                  <a:pt x="4480560" y="1513776"/>
                  <a:pt x="3477553" y="2516783"/>
                  <a:pt x="2240280" y="2516783"/>
                </a:cubicBezTo>
                <a:cubicBezTo>
                  <a:pt x="1003008" y="2516783"/>
                  <a:pt x="0" y="1513776"/>
                  <a:pt x="0" y="276503"/>
                </a:cubicBezTo>
                <a:cubicBezTo>
                  <a:pt x="0" y="199173"/>
                  <a:pt x="3918" y="122759"/>
                  <a:pt x="11567" y="47447"/>
                </a:cubicBezTo>
                <a:close/>
              </a:path>
            </a:pathLst>
          </a:cu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DC317A5-40CD-4DAD-AD15-0A2B04B38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1837" y="4189863"/>
            <a:ext cx="5226137" cy="198233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de-DE" dirty="0"/>
              <a:t>Geheimschatulle aus Holz</a:t>
            </a:r>
          </a:p>
          <a:p>
            <a:r>
              <a:rPr lang="de-DE" dirty="0" err="1"/>
              <a:t>Forstnerbohrer</a:t>
            </a:r>
            <a:endParaRPr lang="de-DE" dirty="0"/>
          </a:p>
          <a:p>
            <a:r>
              <a:rPr lang="de-DE" dirty="0"/>
              <a:t>Holzfeile</a:t>
            </a:r>
          </a:p>
          <a:p>
            <a:r>
              <a:rPr lang="de-DE" dirty="0"/>
              <a:t>Stechbeitel</a:t>
            </a:r>
          </a:p>
          <a:p>
            <a:r>
              <a:rPr lang="de-DE" dirty="0"/>
              <a:t>…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4D0672D-43C7-420C-A186-48122D7CD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667"/>
            <a:ext cx="5681204" cy="6320333"/>
          </a:xfrm>
          <a:custGeom>
            <a:avLst/>
            <a:gdLst>
              <a:gd name="connsiteX0" fmla="*/ 0 w 5681204"/>
              <a:gd name="connsiteY0" fmla="*/ 5597835 h 6320333"/>
              <a:gd name="connsiteX1" fmla="*/ 39695 w 5681204"/>
              <a:gd name="connsiteY1" fmla="*/ 5641510 h 6320333"/>
              <a:gd name="connsiteX2" fmla="*/ 1034272 w 5681204"/>
              <a:gd name="connsiteY2" fmla="*/ 6312073 h 6320333"/>
              <a:gd name="connsiteX3" fmla="*/ 1056841 w 5681204"/>
              <a:gd name="connsiteY3" fmla="*/ 6320333 h 6320333"/>
              <a:gd name="connsiteX4" fmla="*/ 413612 w 5681204"/>
              <a:gd name="connsiteY4" fmla="*/ 6320333 h 6320333"/>
              <a:gd name="connsiteX5" fmla="*/ 300961 w 5681204"/>
              <a:gd name="connsiteY5" fmla="*/ 6249073 h 6320333"/>
              <a:gd name="connsiteX6" fmla="*/ 71042 w 5681204"/>
              <a:gd name="connsiteY6" fmla="*/ 6074983 h 6320333"/>
              <a:gd name="connsiteX7" fmla="*/ 0 w 5681204"/>
              <a:gd name="connsiteY7" fmla="*/ 6010415 h 6320333"/>
              <a:gd name="connsiteX8" fmla="*/ 2252205 w 5681204"/>
              <a:gd name="connsiteY8" fmla="*/ 385763 h 6320333"/>
              <a:gd name="connsiteX9" fmla="*/ 5295442 w 5681204"/>
              <a:gd name="connsiteY9" fmla="*/ 3429000 h 6320333"/>
              <a:gd name="connsiteX10" fmla="*/ 3436771 w 5681204"/>
              <a:gd name="connsiteY10" fmla="*/ 6233085 h 6320333"/>
              <a:gd name="connsiteX11" fmla="*/ 3198390 w 5681204"/>
              <a:gd name="connsiteY11" fmla="*/ 6320333 h 6320333"/>
              <a:gd name="connsiteX12" fmla="*/ 1306021 w 5681204"/>
              <a:gd name="connsiteY12" fmla="*/ 6320333 h 6320333"/>
              <a:gd name="connsiteX13" fmla="*/ 1067639 w 5681204"/>
              <a:gd name="connsiteY13" fmla="*/ 6233085 h 6320333"/>
              <a:gd name="connsiteX14" fmla="*/ 100311 w 5681204"/>
              <a:gd name="connsiteY14" fmla="*/ 5580893 h 6320333"/>
              <a:gd name="connsiteX15" fmla="*/ 0 w 5681204"/>
              <a:gd name="connsiteY15" fmla="*/ 5470524 h 6320333"/>
              <a:gd name="connsiteX16" fmla="*/ 0 w 5681204"/>
              <a:gd name="connsiteY16" fmla="*/ 1387476 h 6320333"/>
              <a:gd name="connsiteX17" fmla="*/ 100311 w 5681204"/>
              <a:gd name="connsiteY17" fmla="*/ 1277106 h 6320333"/>
              <a:gd name="connsiteX18" fmla="*/ 2252205 w 5681204"/>
              <a:gd name="connsiteY18" fmla="*/ 385763 h 6320333"/>
              <a:gd name="connsiteX19" fmla="*/ 2252205 w 5681204"/>
              <a:gd name="connsiteY19" fmla="*/ 0 h 6320333"/>
              <a:gd name="connsiteX20" fmla="*/ 5681204 w 5681204"/>
              <a:gd name="connsiteY20" fmla="*/ 3429000 h 6320333"/>
              <a:gd name="connsiteX21" fmla="*/ 4169391 w 5681204"/>
              <a:gd name="connsiteY21" fmla="*/ 6272380 h 6320333"/>
              <a:gd name="connsiteX22" fmla="*/ 4090458 w 5681204"/>
              <a:gd name="connsiteY22" fmla="*/ 6320333 h 6320333"/>
              <a:gd name="connsiteX23" fmla="*/ 3447569 w 5681204"/>
              <a:gd name="connsiteY23" fmla="*/ 6320333 h 6320333"/>
              <a:gd name="connsiteX24" fmla="*/ 3470138 w 5681204"/>
              <a:gd name="connsiteY24" fmla="*/ 6312073 h 6320333"/>
              <a:gd name="connsiteX25" fmla="*/ 5381167 w 5681204"/>
              <a:gd name="connsiteY25" fmla="*/ 3429000 h 6320333"/>
              <a:gd name="connsiteX26" fmla="*/ 2252205 w 5681204"/>
              <a:gd name="connsiteY26" fmla="*/ 300038 h 6320333"/>
              <a:gd name="connsiteX27" fmla="*/ 39695 w 5681204"/>
              <a:gd name="connsiteY27" fmla="*/ 1216490 h 6320333"/>
              <a:gd name="connsiteX28" fmla="*/ 0 w 5681204"/>
              <a:gd name="connsiteY28" fmla="*/ 1260165 h 6320333"/>
              <a:gd name="connsiteX29" fmla="*/ 0 w 5681204"/>
              <a:gd name="connsiteY29" fmla="*/ 847584 h 6320333"/>
              <a:gd name="connsiteX30" fmla="*/ 71042 w 5681204"/>
              <a:gd name="connsiteY30" fmla="*/ 783017 h 6320333"/>
              <a:gd name="connsiteX31" fmla="*/ 2252205 w 5681204"/>
              <a:gd name="connsiteY31" fmla="*/ 0 h 632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681204" h="6320333">
                <a:moveTo>
                  <a:pt x="0" y="5597835"/>
                </a:moveTo>
                <a:lnTo>
                  <a:pt x="39695" y="5641510"/>
                </a:lnTo>
                <a:cubicBezTo>
                  <a:pt x="322810" y="5924626"/>
                  <a:pt x="659928" y="6153739"/>
                  <a:pt x="1034272" y="6312073"/>
                </a:cubicBezTo>
                <a:lnTo>
                  <a:pt x="1056841" y="6320333"/>
                </a:lnTo>
                <a:lnTo>
                  <a:pt x="413612" y="6320333"/>
                </a:lnTo>
                <a:lnTo>
                  <a:pt x="300961" y="6249073"/>
                </a:lnTo>
                <a:cubicBezTo>
                  <a:pt x="221838" y="6194223"/>
                  <a:pt x="145134" y="6136129"/>
                  <a:pt x="71042" y="6074983"/>
                </a:cubicBezTo>
                <a:lnTo>
                  <a:pt x="0" y="6010415"/>
                </a:lnTo>
                <a:close/>
                <a:moveTo>
                  <a:pt x="2252205" y="385763"/>
                </a:moveTo>
                <a:cubicBezTo>
                  <a:pt x="3932939" y="385763"/>
                  <a:pt x="5295442" y="1748266"/>
                  <a:pt x="5295442" y="3429000"/>
                </a:cubicBezTo>
                <a:cubicBezTo>
                  <a:pt x="5295442" y="4689551"/>
                  <a:pt x="4529034" y="5771096"/>
                  <a:pt x="3436771" y="6233085"/>
                </a:cubicBezTo>
                <a:lnTo>
                  <a:pt x="3198390" y="6320333"/>
                </a:lnTo>
                <a:lnTo>
                  <a:pt x="1306021" y="6320333"/>
                </a:lnTo>
                <a:lnTo>
                  <a:pt x="1067639" y="6233085"/>
                </a:lnTo>
                <a:cubicBezTo>
                  <a:pt x="703552" y="6079088"/>
                  <a:pt x="375670" y="5856252"/>
                  <a:pt x="100311" y="5580893"/>
                </a:cubicBezTo>
                <a:lnTo>
                  <a:pt x="0" y="5470524"/>
                </a:lnTo>
                <a:lnTo>
                  <a:pt x="0" y="1387476"/>
                </a:lnTo>
                <a:lnTo>
                  <a:pt x="100311" y="1277106"/>
                </a:lnTo>
                <a:cubicBezTo>
                  <a:pt x="651028" y="726388"/>
                  <a:pt x="1411838" y="385763"/>
                  <a:pt x="2252205" y="385763"/>
                </a:cubicBezTo>
                <a:close/>
                <a:moveTo>
                  <a:pt x="2252205" y="0"/>
                </a:moveTo>
                <a:cubicBezTo>
                  <a:pt x="4145989" y="0"/>
                  <a:pt x="5681204" y="1535215"/>
                  <a:pt x="5681204" y="3429000"/>
                </a:cubicBezTo>
                <a:cubicBezTo>
                  <a:pt x="5681204" y="4612615"/>
                  <a:pt x="5081511" y="5656164"/>
                  <a:pt x="4169391" y="6272380"/>
                </a:cubicBezTo>
                <a:lnTo>
                  <a:pt x="4090458" y="6320333"/>
                </a:lnTo>
                <a:lnTo>
                  <a:pt x="3447569" y="6320333"/>
                </a:lnTo>
                <a:lnTo>
                  <a:pt x="3470138" y="6312073"/>
                </a:lnTo>
                <a:cubicBezTo>
                  <a:pt x="4593170" y="5837070"/>
                  <a:pt x="5381167" y="4725058"/>
                  <a:pt x="5381167" y="3429000"/>
                </a:cubicBezTo>
                <a:cubicBezTo>
                  <a:pt x="5381167" y="1700922"/>
                  <a:pt x="3980282" y="300038"/>
                  <a:pt x="2252205" y="300038"/>
                </a:cubicBezTo>
                <a:cubicBezTo>
                  <a:pt x="1388166" y="300038"/>
                  <a:pt x="605925" y="650259"/>
                  <a:pt x="39695" y="1216490"/>
                </a:cubicBezTo>
                <a:lnTo>
                  <a:pt x="0" y="1260165"/>
                </a:lnTo>
                <a:lnTo>
                  <a:pt x="0" y="847584"/>
                </a:lnTo>
                <a:lnTo>
                  <a:pt x="71042" y="783017"/>
                </a:lnTo>
                <a:cubicBezTo>
                  <a:pt x="663776" y="293850"/>
                  <a:pt x="1423674" y="0"/>
                  <a:pt x="2252205" y="0"/>
                </a:cubicBezTo>
                <a:close/>
              </a:path>
            </a:pathLst>
          </a:cu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815878F8-DD8D-A640-B05A-68FB71FBEA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561"/>
          <a:stretch/>
        </p:blipFill>
        <p:spPr>
          <a:xfrm>
            <a:off x="20" y="537668"/>
            <a:ext cx="5681184" cy="6320333"/>
          </a:xfrm>
          <a:custGeom>
            <a:avLst/>
            <a:gdLst/>
            <a:ahLst/>
            <a:cxnLst/>
            <a:rect l="l" t="t" r="r" b="b"/>
            <a:pathLst>
              <a:path w="5681204" h="6320333">
                <a:moveTo>
                  <a:pt x="0" y="5597835"/>
                </a:moveTo>
                <a:lnTo>
                  <a:pt x="39695" y="5641510"/>
                </a:lnTo>
                <a:cubicBezTo>
                  <a:pt x="322810" y="5924626"/>
                  <a:pt x="659928" y="6153739"/>
                  <a:pt x="1034272" y="6312073"/>
                </a:cubicBezTo>
                <a:lnTo>
                  <a:pt x="1056841" y="6320333"/>
                </a:lnTo>
                <a:lnTo>
                  <a:pt x="413612" y="6320333"/>
                </a:lnTo>
                <a:lnTo>
                  <a:pt x="300961" y="6249073"/>
                </a:lnTo>
                <a:cubicBezTo>
                  <a:pt x="221838" y="6194223"/>
                  <a:pt x="145134" y="6136129"/>
                  <a:pt x="71042" y="6074983"/>
                </a:cubicBezTo>
                <a:lnTo>
                  <a:pt x="0" y="6010415"/>
                </a:lnTo>
                <a:close/>
                <a:moveTo>
                  <a:pt x="2252205" y="385763"/>
                </a:moveTo>
                <a:cubicBezTo>
                  <a:pt x="3932939" y="385763"/>
                  <a:pt x="5295442" y="1748266"/>
                  <a:pt x="5295442" y="3429000"/>
                </a:cubicBezTo>
                <a:cubicBezTo>
                  <a:pt x="5295442" y="4689551"/>
                  <a:pt x="4529034" y="5771096"/>
                  <a:pt x="3436771" y="6233085"/>
                </a:cubicBezTo>
                <a:lnTo>
                  <a:pt x="3198390" y="6320333"/>
                </a:lnTo>
                <a:lnTo>
                  <a:pt x="1306021" y="6320333"/>
                </a:lnTo>
                <a:lnTo>
                  <a:pt x="1067639" y="6233085"/>
                </a:lnTo>
                <a:cubicBezTo>
                  <a:pt x="703552" y="6079088"/>
                  <a:pt x="375670" y="5856252"/>
                  <a:pt x="100311" y="5580893"/>
                </a:cubicBezTo>
                <a:lnTo>
                  <a:pt x="0" y="5470524"/>
                </a:lnTo>
                <a:lnTo>
                  <a:pt x="0" y="1387476"/>
                </a:lnTo>
                <a:lnTo>
                  <a:pt x="100311" y="1277106"/>
                </a:lnTo>
                <a:cubicBezTo>
                  <a:pt x="651028" y="726388"/>
                  <a:pt x="1411838" y="385763"/>
                  <a:pt x="2252205" y="385763"/>
                </a:cubicBezTo>
                <a:close/>
                <a:moveTo>
                  <a:pt x="2252205" y="0"/>
                </a:moveTo>
                <a:cubicBezTo>
                  <a:pt x="4145989" y="0"/>
                  <a:pt x="5681204" y="1535215"/>
                  <a:pt x="5681204" y="3429000"/>
                </a:cubicBezTo>
                <a:cubicBezTo>
                  <a:pt x="5681204" y="4612615"/>
                  <a:pt x="5081511" y="5656164"/>
                  <a:pt x="4169391" y="6272380"/>
                </a:cubicBezTo>
                <a:lnTo>
                  <a:pt x="4090458" y="6320333"/>
                </a:lnTo>
                <a:lnTo>
                  <a:pt x="3447569" y="6320333"/>
                </a:lnTo>
                <a:lnTo>
                  <a:pt x="3470138" y="6312073"/>
                </a:lnTo>
                <a:cubicBezTo>
                  <a:pt x="4593170" y="5837070"/>
                  <a:pt x="5381167" y="4725058"/>
                  <a:pt x="5381167" y="3429000"/>
                </a:cubicBezTo>
                <a:cubicBezTo>
                  <a:pt x="5381167" y="1700922"/>
                  <a:pt x="3980282" y="300038"/>
                  <a:pt x="2252205" y="300038"/>
                </a:cubicBezTo>
                <a:cubicBezTo>
                  <a:pt x="1388166" y="300038"/>
                  <a:pt x="605925" y="650259"/>
                  <a:pt x="39695" y="1216490"/>
                </a:cubicBezTo>
                <a:lnTo>
                  <a:pt x="0" y="1260165"/>
                </a:lnTo>
                <a:lnTo>
                  <a:pt x="0" y="847584"/>
                </a:lnTo>
                <a:lnTo>
                  <a:pt x="71042" y="783017"/>
                </a:lnTo>
                <a:cubicBezTo>
                  <a:pt x="663776" y="293850"/>
                  <a:pt x="1423674" y="0"/>
                  <a:pt x="2252205" y="0"/>
                </a:cubicBez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6E3E53-A85C-4F1C-8D49-274B28584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B18F255-8818-4B29-BE51-E6C53C9AA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B9FAC86-F2AD-430F-A01E-366FAC8A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319705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22B115F-89D4-47C2-84D4-1E315037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90B36C-8F31-4F4A-A665-095928EFD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D61FFA7-532F-46DD-9402-6B9E338BA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72095BC-C06B-45BD-A206-0F75C6A4A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366E28-6B86-B748-9BD5-7E7C02C4C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838" y="2681784"/>
            <a:ext cx="5226137" cy="14074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</a:rPr>
              <a:t>Metallverarbeitung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D40AAF3-394B-453B-8AF1-B796F8F9F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0"/>
            <a:ext cx="4480560" cy="2516783"/>
          </a:xfrm>
          <a:custGeom>
            <a:avLst/>
            <a:gdLst>
              <a:gd name="connsiteX0" fmla="*/ 273471 w 4480560"/>
              <a:gd name="connsiteY0" fmla="*/ 0 h 2516783"/>
              <a:gd name="connsiteX1" fmla="*/ 4207090 w 4480560"/>
              <a:gd name="connsiteY1" fmla="*/ 0 h 2516783"/>
              <a:gd name="connsiteX2" fmla="*/ 4218264 w 4480560"/>
              <a:gd name="connsiteY2" fmla="*/ 73216 h 2516783"/>
              <a:gd name="connsiteX3" fmla="*/ 4228529 w 4480560"/>
              <a:gd name="connsiteY3" fmla="*/ 276503 h 2516783"/>
              <a:gd name="connsiteX4" fmla="*/ 2240280 w 4480560"/>
              <a:gd name="connsiteY4" fmla="*/ 2264752 h 2516783"/>
              <a:gd name="connsiteX5" fmla="*/ 252032 w 4480560"/>
              <a:gd name="connsiteY5" fmla="*/ 276503 h 2516783"/>
              <a:gd name="connsiteX6" fmla="*/ 262297 w 4480560"/>
              <a:gd name="connsiteY6" fmla="*/ 73216 h 2516783"/>
              <a:gd name="connsiteX7" fmla="*/ 18808 w 4480560"/>
              <a:gd name="connsiteY7" fmla="*/ 0 h 2516783"/>
              <a:gd name="connsiteX8" fmla="*/ 216879 w 4480560"/>
              <a:gd name="connsiteY8" fmla="*/ 0 h 2516783"/>
              <a:gd name="connsiteX9" fmla="*/ 206579 w 4480560"/>
              <a:gd name="connsiteY9" fmla="*/ 67490 h 2516783"/>
              <a:gd name="connsiteX10" fmla="*/ 196025 w 4480560"/>
              <a:gd name="connsiteY10" fmla="*/ 276503 h 2516783"/>
              <a:gd name="connsiteX11" fmla="*/ 2240280 w 4480560"/>
              <a:gd name="connsiteY11" fmla="*/ 2320759 h 2516783"/>
              <a:gd name="connsiteX12" fmla="*/ 4284535 w 4480560"/>
              <a:gd name="connsiteY12" fmla="*/ 276503 h 2516783"/>
              <a:gd name="connsiteX13" fmla="*/ 4273981 w 4480560"/>
              <a:gd name="connsiteY13" fmla="*/ 67490 h 2516783"/>
              <a:gd name="connsiteX14" fmla="*/ 4263681 w 4480560"/>
              <a:gd name="connsiteY14" fmla="*/ 0 h 2516783"/>
              <a:gd name="connsiteX15" fmla="*/ 4461752 w 4480560"/>
              <a:gd name="connsiteY15" fmla="*/ 0 h 2516783"/>
              <a:gd name="connsiteX16" fmla="*/ 4468994 w 4480560"/>
              <a:gd name="connsiteY16" fmla="*/ 47447 h 2516783"/>
              <a:gd name="connsiteX17" fmla="*/ 4480560 w 4480560"/>
              <a:gd name="connsiteY17" fmla="*/ 276503 h 2516783"/>
              <a:gd name="connsiteX18" fmla="*/ 2240280 w 4480560"/>
              <a:gd name="connsiteY18" fmla="*/ 2516783 h 2516783"/>
              <a:gd name="connsiteX19" fmla="*/ 0 w 4480560"/>
              <a:gd name="connsiteY19" fmla="*/ 276503 h 2516783"/>
              <a:gd name="connsiteX20" fmla="*/ 11567 w 4480560"/>
              <a:gd name="connsiteY20" fmla="*/ 47447 h 251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80560" h="2516783">
                <a:moveTo>
                  <a:pt x="273471" y="0"/>
                </a:moveTo>
                <a:lnTo>
                  <a:pt x="4207090" y="0"/>
                </a:lnTo>
                <a:lnTo>
                  <a:pt x="4218264" y="73216"/>
                </a:lnTo>
                <a:cubicBezTo>
                  <a:pt x="4225052" y="140055"/>
                  <a:pt x="4228529" y="207873"/>
                  <a:pt x="4228529" y="276503"/>
                </a:cubicBezTo>
                <a:cubicBezTo>
                  <a:pt x="4228529" y="1374583"/>
                  <a:pt x="3338359" y="2264752"/>
                  <a:pt x="2240280" y="2264752"/>
                </a:cubicBezTo>
                <a:cubicBezTo>
                  <a:pt x="1142201" y="2264752"/>
                  <a:pt x="252032" y="1374583"/>
                  <a:pt x="252032" y="276503"/>
                </a:cubicBezTo>
                <a:cubicBezTo>
                  <a:pt x="252032" y="207873"/>
                  <a:pt x="255509" y="140055"/>
                  <a:pt x="262297" y="73216"/>
                </a:cubicBezTo>
                <a:close/>
                <a:moveTo>
                  <a:pt x="18808" y="0"/>
                </a:moveTo>
                <a:lnTo>
                  <a:pt x="216879" y="0"/>
                </a:lnTo>
                <a:lnTo>
                  <a:pt x="206579" y="67490"/>
                </a:lnTo>
                <a:cubicBezTo>
                  <a:pt x="199600" y="136212"/>
                  <a:pt x="196025" y="205940"/>
                  <a:pt x="196025" y="276503"/>
                </a:cubicBezTo>
                <a:cubicBezTo>
                  <a:pt x="196025" y="1405514"/>
                  <a:pt x="1111269" y="2320759"/>
                  <a:pt x="2240280" y="2320759"/>
                </a:cubicBezTo>
                <a:cubicBezTo>
                  <a:pt x="3369291" y="2320759"/>
                  <a:pt x="4284535" y="1405514"/>
                  <a:pt x="4284535" y="276503"/>
                </a:cubicBezTo>
                <a:cubicBezTo>
                  <a:pt x="4284535" y="205940"/>
                  <a:pt x="4280960" y="136212"/>
                  <a:pt x="4273981" y="67490"/>
                </a:cubicBezTo>
                <a:lnTo>
                  <a:pt x="4263681" y="0"/>
                </a:lnTo>
                <a:lnTo>
                  <a:pt x="4461752" y="0"/>
                </a:lnTo>
                <a:lnTo>
                  <a:pt x="4468994" y="47447"/>
                </a:lnTo>
                <a:cubicBezTo>
                  <a:pt x="4476642" y="122759"/>
                  <a:pt x="4480560" y="199173"/>
                  <a:pt x="4480560" y="276503"/>
                </a:cubicBezTo>
                <a:cubicBezTo>
                  <a:pt x="4480560" y="1513776"/>
                  <a:pt x="3477553" y="2516783"/>
                  <a:pt x="2240280" y="2516783"/>
                </a:cubicBezTo>
                <a:cubicBezTo>
                  <a:pt x="1003008" y="2516783"/>
                  <a:pt x="0" y="1513776"/>
                  <a:pt x="0" y="276503"/>
                </a:cubicBezTo>
                <a:cubicBezTo>
                  <a:pt x="0" y="199173"/>
                  <a:pt x="3918" y="122759"/>
                  <a:pt x="11567" y="47447"/>
                </a:cubicBezTo>
                <a:close/>
              </a:path>
            </a:pathLst>
          </a:cu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F8333030-D6BC-4544-A462-624176A2F0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7" r="-4" b="2096"/>
          <a:stretch/>
        </p:blipFill>
        <p:spPr>
          <a:xfrm>
            <a:off x="5233763" y="10"/>
            <a:ext cx="4480560" cy="2516773"/>
          </a:xfrm>
          <a:custGeom>
            <a:avLst/>
            <a:gdLst/>
            <a:ahLst/>
            <a:cxnLst/>
            <a:rect l="l" t="t" r="r" b="b"/>
            <a:pathLst>
              <a:path w="4480560" h="2516783">
                <a:moveTo>
                  <a:pt x="273471" y="0"/>
                </a:moveTo>
                <a:lnTo>
                  <a:pt x="4207090" y="0"/>
                </a:lnTo>
                <a:lnTo>
                  <a:pt x="4218264" y="73216"/>
                </a:lnTo>
                <a:cubicBezTo>
                  <a:pt x="4225052" y="140055"/>
                  <a:pt x="4228529" y="207873"/>
                  <a:pt x="4228529" y="276503"/>
                </a:cubicBezTo>
                <a:cubicBezTo>
                  <a:pt x="4228529" y="1374583"/>
                  <a:pt x="3338359" y="2264752"/>
                  <a:pt x="2240280" y="2264752"/>
                </a:cubicBezTo>
                <a:cubicBezTo>
                  <a:pt x="1142201" y="2264752"/>
                  <a:pt x="252032" y="1374583"/>
                  <a:pt x="252032" y="276503"/>
                </a:cubicBezTo>
                <a:cubicBezTo>
                  <a:pt x="252032" y="207873"/>
                  <a:pt x="255509" y="140055"/>
                  <a:pt x="262297" y="73216"/>
                </a:cubicBezTo>
                <a:close/>
                <a:moveTo>
                  <a:pt x="18808" y="0"/>
                </a:moveTo>
                <a:lnTo>
                  <a:pt x="216879" y="0"/>
                </a:lnTo>
                <a:lnTo>
                  <a:pt x="206579" y="67490"/>
                </a:lnTo>
                <a:cubicBezTo>
                  <a:pt x="199600" y="136212"/>
                  <a:pt x="196025" y="205940"/>
                  <a:pt x="196025" y="276503"/>
                </a:cubicBezTo>
                <a:cubicBezTo>
                  <a:pt x="196025" y="1405514"/>
                  <a:pt x="1111269" y="2320759"/>
                  <a:pt x="2240280" y="2320759"/>
                </a:cubicBezTo>
                <a:cubicBezTo>
                  <a:pt x="3369291" y="2320759"/>
                  <a:pt x="4284535" y="1405514"/>
                  <a:pt x="4284535" y="276503"/>
                </a:cubicBezTo>
                <a:cubicBezTo>
                  <a:pt x="4284535" y="205940"/>
                  <a:pt x="4280960" y="136212"/>
                  <a:pt x="4273981" y="67490"/>
                </a:cubicBezTo>
                <a:lnTo>
                  <a:pt x="4263681" y="0"/>
                </a:lnTo>
                <a:lnTo>
                  <a:pt x="4461752" y="0"/>
                </a:lnTo>
                <a:lnTo>
                  <a:pt x="4468994" y="47447"/>
                </a:lnTo>
                <a:cubicBezTo>
                  <a:pt x="4476642" y="122759"/>
                  <a:pt x="4480560" y="199173"/>
                  <a:pt x="4480560" y="276503"/>
                </a:cubicBezTo>
                <a:cubicBezTo>
                  <a:pt x="4480560" y="1513776"/>
                  <a:pt x="3477553" y="2516783"/>
                  <a:pt x="2240280" y="2516783"/>
                </a:cubicBezTo>
                <a:cubicBezTo>
                  <a:pt x="1003008" y="2516783"/>
                  <a:pt x="0" y="1513776"/>
                  <a:pt x="0" y="276503"/>
                </a:cubicBezTo>
                <a:cubicBezTo>
                  <a:pt x="0" y="199173"/>
                  <a:pt x="3918" y="122759"/>
                  <a:pt x="11567" y="47447"/>
                </a:cubicBez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CF87AB4-2897-4EE6-875C-9CF4F6BDD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1837" y="4189863"/>
            <a:ext cx="5226137" cy="198233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de-DE" dirty="0"/>
              <a:t>Schlüsselanhänger</a:t>
            </a:r>
          </a:p>
          <a:p>
            <a:r>
              <a:rPr lang="de-DE" dirty="0"/>
              <a:t>Kleiderhaken</a:t>
            </a:r>
          </a:p>
          <a:p>
            <a:r>
              <a:rPr lang="de-DE" dirty="0"/>
              <a:t>Flaschenöffner</a:t>
            </a:r>
          </a:p>
          <a:p>
            <a:r>
              <a:rPr lang="de-DE" dirty="0" err="1"/>
              <a:t>Anreißnadel</a:t>
            </a:r>
            <a:r>
              <a:rPr lang="de-DE" dirty="0"/>
              <a:t>, Körner, Metallsäge </a:t>
            </a:r>
          </a:p>
          <a:p>
            <a:r>
              <a:rPr lang="de-DE" dirty="0"/>
              <a:t>…</a:t>
            </a:r>
            <a:endParaRPr lang="en-US" dirty="0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2BE25E71-33FA-784E-BFA6-50DA9E99DE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4" r="1" b="1"/>
          <a:stretch/>
        </p:blipFill>
        <p:spPr>
          <a:xfrm>
            <a:off x="20" y="537668"/>
            <a:ext cx="5681184" cy="6320333"/>
          </a:xfrm>
          <a:custGeom>
            <a:avLst/>
            <a:gdLst/>
            <a:ahLst/>
            <a:cxnLst/>
            <a:rect l="l" t="t" r="r" b="b"/>
            <a:pathLst>
              <a:path w="5681204" h="6320333">
                <a:moveTo>
                  <a:pt x="0" y="5597835"/>
                </a:moveTo>
                <a:lnTo>
                  <a:pt x="39695" y="5641510"/>
                </a:lnTo>
                <a:cubicBezTo>
                  <a:pt x="322810" y="5924626"/>
                  <a:pt x="659928" y="6153739"/>
                  <a:pt x="1034272" y="6312073"/>
                </a:cubicBezTo>
                <a:lnTo>
                  <a:pt x="1056841" y="6320333"/>
                </a:lnTo>
                <a:lnTo>
                  <a:pt x="413612" y="6320333"/>
                </a:lnTo>
                <a:lnTo>
                  <a:pt x="300961" y="6249073"/>
                </a:lnTo>
                <a:cubicBezTo>
                  <a:pt x="221838" y="6194223"/>
                  <a:pt x="145134" y="6136129"/>
                  <a:pt x="71042" y="6074983"/>
                </a:cubicBezTo>
                <a:lnTo>
                  <a:pt x="0" y="6010415"/>
                </a:lnTo>
                <a:close/>
                <a:moveTo>
                  <a:pt x="2252205" y="385763"/>
                </a:moveTo>
                <a:cubicBezTo>
                  <a:pt x="3932939" y="385763"/>
                  <a:pt x="5295442" y="1748266"/>
                  <a:pt x="5295442" y="3429000"/>
                </a:cubicBezTo>
                <a:cubicBezTo>
                  <a:pt x="5295442" y="4689551"/>
                  <a:pt x="4529034" y="5771096"/>
                  <a:pt x="3436771" y="6233085"/>
                </a:cubicBezTo>
                <a:lnTo>
                  <a:pt x="3198390" y="6320333"/>
                </a:lnTo>
                <a:lnTo>
                  <a:pt x="1306021" y="6320333"/>
                </a:lnTo>
                <a:lnTo>
                  <a:pt x="1067639" y="6233085"/>
                </a:lnTo>
                <a:cubicBezTo>
                  <a:pt x="703552" y="6079088"/>
                  <a:pt x="375670" y="5856252"/>
                  <a:pt x="100311" y="5580893"/>
                </a:cubicBezTo>
                <a:lnTo>
                  <a:pt x="0" y="5470524"/>
                </a:lnTo>
                <a:lnTo>
                  <a:pt x="0" y="1387476"/>
                </a:lnTo>
                <a:lnTo>
                  <a:pt x="100311" y="1277106"/>
                </a:lnTo>
                <a:cubicBezTo>
                  <a:pt x="651028" y="726388"/>
                  <a:pt x="1411838" y="385763"/>
                  <a:pt x="2252205" y="385763"/>
                </a:cubicBezTo>
                <a:close/>
                <a:moveTo>
                  <a:pt x="2252205" y="0"/>
                </a:moveTo>
                <a:cubicBezTo>
                  <a:pt x="4145989" y="0"/>
                  <a:pt x="5681204" y="1535215"/>
                  <a:pt x="5681204" y="3429000"/>
                </a:cubicBezTo>
                <a:cubicBezTo>
                  <a:pt x="5681204" y="4612615"/>
                  <a:pt x="5081511" y="5656164"/>
                  <a:pt x="4169391" y="6272380"/>
                </a:cubicBezTo>
                <a:lnTo>
                  <a:pt x="4090458" y="6320333"/>
                </a:lnTo>
                <a:lnTo>
                  <a:pt x="3447569" y="6320333"/>
                </a:lnTo>
                <a:lnTo>
                  <a:pt x="3470138" y="6312073"/>
                </a:lnTo>
                <a:cubicBezTo>
                  <a:pt x="4593170" y="5837070"/>
                  <a:pt x="5381167" y="4725058"/>
                  <a:pt x="5381167" y="3429000"/>
                </a:cubicBezTo>
                <a:cubicBezTo>
                  <a:pt x="5381167" y="1700922"/>
                  <a:pt x="3980282" y="300038"/>
                  <a:pt x="2252205" y="300038"/>
                </a:cubicBezTo>
                <a:cubicBezTo>
                  <a:pt x="1388166" y="300038"/>
                  <a:pt x="605925" y="650259"/>
                  <a:pt x="39695" y="1216490"/>
                </a:cubicBezTo>
                <a:lnTo>
                  <a:pt x="0" y="1260165"/>
                </a:lnTo>
                <a:lnTo>
                  <a:pt x="0" y="847584"/>
                </a:lnTo>
                <a:lnTo>
                  <a:pt x="71042" y="783017"/>
                </a:lnTo>
                <a:cubicBezTo>
                  <a:pt x="663776" y="293850"/>
                  <a:pt x="1423674" y="0"/>
                  <a:pt x="2252205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4D0672D-43C7-420C-A186-48122D7CD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667"/>
            <a:ext cx="5681204" cy="6320333"/>
          </a:xfrm>
          <a:custGeom>
            <a:avLst/>
            <a:gdLst>
              <a:gd name="connsiteX0" fmla="*/ 0 w 5681204"/>
              <a:gd name="connsiteY0" fmla="*/ 5597835 h 6320333"/>
              <a:gd name="connsiteX1" fmla="*/ 39695 w 5681204"/>
              <a:gd name="connsiteY1" fmla="*/ 5641510 h 6320333"/>
              <a:gd name="connsiteX2" fmla="*/ 1034272 w 5681204"/>
              <a:gd name="connsiteY2" fmla="*/ 6312073 h 6320333"/>
              <a:gd name="connsiteX3" fmla="*/ 1056841 w 5681204"/>
              <a:gd name="connsiteY3" fmla="*/ 6320333 h 6320333"/>
              <a:gd name="connsiteX4" fmla="*/ 413612 w 5681204"/>
              <a:gd name="connsiteY4" fmla="*/ 6320333 h 6320333"/>
              <a:gd name="connsiteX5" fmla="*/ 300961 w 5681204"/>
              <a:gd name="connsiteY5" fmla="*/ 6249073 h 6320333"/>
              <a:gd name="connsiteX6" fmla="*/ 71042 w 5681204"/>
              <a:gd name="connsiteY6" fmla="*/ 6074983 h 6320333"/>
              <a:gd name="connsiteX7" fmla="*/ 0 w 5681204"/>
              <a:gd name="connsiteY7" fmla="*/ 6010415 h 6320333"/>
              <a:gd name="connsiteX8" fmla="*/ 2252205 w 5681204"/>
              <a:gd name="connsiteY8" fmla="*/ 385763 h 6320333"/>
              <a:gd name="connsiteX9" fmla="*/ 5295442 w 5681204"/>
              <a:gd name="connsiteY9" fmla="*/ 3429000 h 6320333"/>
              <a:gd name="connsiteX10" fmla="*/ 3436771 w 5681204"/>
              <a:gd name="connsiteY10" fmla="*/ 6233085 h 6320333"/>
              <a:gd name="connsiteX11" fmla="*/ 3198390 w 5681204"/>
              <a:gd name="connsiteY11" fmla="*/ 6320333 h 6320333"/>
              <a:gd name="connsiteX12" fmla="*/ 1306021 w 5681204"/>
              <a:gd name="connsiteY12" fmla="*/ 6320333 h 6320333"/>
              <a:gd name="connsiteX13" fmla="*/ 1067639 w 5681204"/>
              <a:gd name="connsiteY13" fmla="*/ 6233085 h 6320333"/>
              <a:gd name="connsiteX14" fmla="*/ 100311 w 5681204"/>
              <a:gd name="connsiteY14" fmla="*/ 5580893 h 6320333"/>
              <a:gd name="connsiteX15" fmla="*/ 0 w 5681204"/>
              <a:gd name="connsiteY15" fmla="*/ 5470524 h 6320333"/>
              <a:gd name="connsiteX16" fmla="*/ 0 w 5681204"/>
              <a:gd name="connsiteY16" fmla="*/ 1387476 h 6320333"/>
              <a:gd name="connsiteX17" fmla="*/ 100311 w 5681204"/>
              <a:gd name="connsiteY17" fmla="*/ 1277106 h 6320333"/>
              <a:gd name="connsiteX18" fmla="*/ 2252205 w 5681204"/>
              <a:gd name="connsiteY18" fmla="*/ 385763 h 6320333"/>
              <a:gd name="connsiteX19" fmla="*/ 2252205 w 5681204"/>
              <a:gd name="connsiteY19" fmla="*/ 0 h 6320333"/>
              <a:gd name="connsiteX20" fmla="*/ 5681204 w 5681204"/>
              <a:gd name="connsiteY20" fmla="*/ 3429000 h 6320333"/>
              <a:gd name="connsiteX21" fmla="*/ 4169391 w 5681204"/>
              <a:gd name="connsiteY21" fmla="*/ 6272380 h 6320333"/>
              <a:gd name="connsiteX22" fmla="*/ 4090458 w 5681204"/>
              <a:gd name="connsiteY22" fmla="*/ 6320333 h 6320333"/>
              <a:gd name="connsiteX23" fmla="*/ 3447569 w 5681204"/>
              <a:gd name="connsiteY23" fmla="*/ 6320333 h 6320333"/>
              <a:gd name="connsiteX24" fmla="*/ 3470138 w 5681204"/>
              <a:gd name="connsiteY24" fmla="*/ 6312073 h 6320333"/>
              <a:gd name="connsiteX25" fmla="*/ 5381167 w 5681204"/>
              <a:gd name="connsiteY25" fmla="*/ 3429000 h 6320333"/>
              <a:gd name="connsiteX26" fmla="*/ 2252205 w 5681204"/>
              <a:gd name="connsiteY26" fmla="*/ 300038 h 6320333"/>
              <a:gd name="connsiteX27" fmla="*/ 39695 w 5681204"/>
              <a:gd name="connsiteY27" fmla="*/ 1216490 h 6320333"/>
              <a:gd name="connsiteX28" fmla="*/ 0 w 5681204"/>
              <a:gd name="connsiteY28" fmla="*/ 1260165 h 6320333"/>
              <a:gd name="connsiteX29" fmla="*/ 0 w 5681204"/>
              <a:gd name="connsiteY29" fmla="*/ 847584 h 6320333"/>
              <a:gd name="connsiteX30" fmla="*/ 71042 w 5681204"/>
              <a:gd name="connsiteY30" fmla="*/ 783017 h 6320333"/>
              <a:gd name="connsiteX31" fmla="*/ 2252205 w 5681204"/>
              <a:gd name="connsiteY31" fmla="*/ 0 h 632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681204" h="6320333">
                <a:moveTo>
                  <a:pt x="0" y="5597835"/>
                </a:moveTo>
                <a:lnTo>
                  <a:pt x="39695" y="5641510"/>
                </a:lnTo>
                <a:cubicBezTo>
                  <a:pt x="322810" y="5924626"/>
                  <a:pt x="659928" y="6153739"/>
                  <a:pt x="1034272" y="6312073"/>
                </a:cubicBezTo>
                <a:lnTo>
                  <a:pt x="1056841" y="6320333"/>
                </a:lnTo>
                <a:lnTo>
                  <a:pt x="413612" y="6320333"/>
                </a:lnTo>
                <a:lnTo>
                  <a:pt x="300961" y="6249073"/>
                </a:lnTo>
                <a:cubicBezTo>
                  <a:pt x="221838" y="6194223"/>
                  <a:pt x="145134" y="6136129"/>
                  <a:pt x="71042" y="6074983"/>
                </a:cubicBezTo>
                <a:lnTo>
                  <a:pt x="0" y="6010415"/>
                </a:lnTo>
                <a:close/>
                <a:moveTo>
                  <a:pt x="2252205" y="385763"/>
                </a:moveTo>
                <a:cubicBezTo>
                  <a:pt x="3932939" y="385763"/>
                  <a:pt x="5295442" y="1748266"/>
                  <a:pt x="5295442" y="3429000"/>
                </a:cubicBezTo>
                <a:cubicBezTo>
                  <a:pt x="5295442" y="4689551"/>
                  <a:pt x="4529034" y="5771096"/>
                  <a:pt x="3436771" y="6233085"/>
                </a:cubicBezTo>
                <a:lnTo>
                  <a:pt x="3198390" y="6320333"/>
                </a:lnTo>
                <a:lnTo>
                  <a:pt x="1306021" y="6320333"/>
                </a:lnTo>
                <a:lnTo>
                  <a:pt x="1067639" y="6233085"/>
                </a:lnTo>
                <a:cubicBezTo>
                  <a:pt x="703552" y="6079088"/>
                  <a:pt x="375670" y="5856252"/>
                  <a:pt x="100311" y="5580893"/>
                </a:cubicBezTo>
                <a:lnTo>
                  <a:pt x="0" y="5470524"/>
                </a:lnTo>
                <a:lnTo>
                  <a:pt x="0" y="1387476"/>
                </a:lnTo>
                <a:lnTo>
                  <a:pt x="100311" y="1277106"/>
                </a:lnTo>
                <a:cubicBezTo>
                  <a:pt x="651028" y="726388"/>
                  <a:pt x="1411838" y="385763"/>
                  <a:pt x="2252205" y="385763"/>
                </a:cubicBezTo>
                <a:close/>
                <a:moveTo>
                  <a:pt x="2252205" y="0"/>
                </a:moveTo>
                <a:cubicBezTo>
                  <a:pt x="4145989" y="0"/>
                  <a:pt x="5681204" y="1535215"/>
                  <a:pt x="5681204" y="3429000"/>
                </a:cubicBezTo>
                <a:cubicBezTo>
                  <a:pt x="5681204" y="4612615"/>
                  <a:pt x="5081511" y="5656164"/>
                  <a:pt x="4169391" y="6272380"/>
                </a:cubicBezTo>
                <a:lnTo>
                  <a:pt x="4090458" y="6320333"/>
                </a:lnTo>
                <a:lnTo>
                  <a:pt x="3447569" y="6320333"/>
                </a:lnTo>
                <a:lnTo>
                  <a:pt x="3470138" y="6312073"/>
                </a:lnTo>
                <a:cubicBezTo>
                  <a:pt x="4593170" y="5837070"/>
                  <a:pt x="5381167" y="4725058"/>
                  <a:pt x="5381167" y="3429000"/>
                </a:cubicBezTo>
                <a:cubicBezTo>
                  <a:pt x="5381167" y="1700922"/>
                  <a:pt x="3980282" y="300038"/>
                  <a:pt x="2252205" y="300038"/>
                </a:cubicBezTo>
                <a:cubicBezTo>
                  <a:pt x="1388166" y="300038"/>
                  <a:pt x="605925" y="650259"/>
                  <a:pt x="39695" y="1216490"/>
                </a:cubicBezTo>
                <a:lnTo>
                  <a:pt x="0" y="1260165"/>
                </a:lnTo>
                <a:lnTo>
                  <a:pt x="0" y="847584"/>
                </a:lnTo>
                <a:lnTo>
                  <a:pt x="71042" y="783017"/>
                </a:lnTo>
                <a:cubicBezTo>
                  <a:pt x="663776" y="293850"/>
                  <a:pt x="1423674" y="0"/>
                  <a:pt x="2252205" y="0"/>
                </a:cubicBezTo>
                <a:close/>
              </a:path>
            </a:pathLst>
          </a:cu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6E3E53-A85C-4F1C-8D49-274B28584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B18F255-8818-4B29-BE51-E6C53C9AA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B9FAC86-F2AD-430F-A01E-366FAC8A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426039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22B115F-89D4-47C2-84D4-1E315037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890B36C-8F31-4F4A-A665-095928EFD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D61FFA7-532F-46DD-9402-6B9E338BA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72095BC-C06B-45BD-A206-0F75C6A4A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6645AE-0421-B443-A7B6-B0FC6DB99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838" y="2681784"/>
            <a:ext cx="5226137" cy="14074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</a:rPr>
              <a:t>Elektro</a:t>
            </a:r>
            <a:r>
              <a:rPr lang="de-DE" sz="4000" u="sng" dirty="0" err="1">
                <a:solidFill>
                  <a:srgbClr val="FF0000"/>
                </a:solidFill>
              </a:rPr>
              <a:t>nik</a:t>
            </a:r>
            <a:r>
              <a:rPr lang="en-US" sz="4000" u="sng" dirty="0">
                <a:solidFill>
                  <a:srgbClr val="FF0000"/>
                </a:solidFill>
              </a:rPr>
              <a:t>- und </a:t>
            </a:r>
            <a:r>
              <a:rPr lang="en-US" sz="4000" u="sng" dirty="0" err="1">
                <a:solidFill>
                  <a:srgbClr val="FF0000"/>
                </a:solidFill>
              </a:rPr>
              <a:t>Lötarbeiten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D40AAF3-394B-453B-8AF1-B796F8F9F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0"/>
            <a:ext cx="4480560" cy="2516783"/>
          </a:xfrm>
          <a:custGeom>
            <a:avLst/>
            <a:gdLst>
              <a:gd name="connsiteX0" fmla="*/ 273471 w 4480560"/>
              <a:gd name="connsiteY0" fmla="*/ 0 h 2516783"/>
              <a:gd name="connsiteX1" fmla="*/ 4207090 w 4480560"/>
              <a:gd name="connsiteY1" fmla="*/ 0 h 2516783"/>
              <a:gd name="connsiteX2" fmla="*/ 4218264 w 4480560"/>
              <a:gd name="connsiteY2" fmla="*/ 73216 h 2516783"/>
              <a:gd name="connsiteX3" fmla="*/ 4228529 w 4480560"/>
              <a:gd name="connsiteY3" fmla="*/ 276503 h 2516783"/>
              <a:gd name="connsiteX4" fmla="*/ 2240280 w 4480560"/>
              <a:gd name="connsiteY4" fmla="*/ 2264752 h 2516783"/>
              <a:gd name="connsiteX5" fmla="*/ 252032 w 4480560"/>
              <a:gd name="connsiteY5" fmla="*/ 276503 h 2516783"/>
              <a:gd name="connsiteX6" fmla="*/ 262297 w 4480560"/>
              <a:gd name="connsiteY6" fmla="*/ 73216 h 2516783"/>
              <a:gd name="connsiteX7" fmla="*/ 18808 w 4480560"/>
              <a:gd name="connsiteY7" fmla="*/ 0 h 2516783"/>
              <a:gd name="connsiteX8" fmla="*/ 216879 w 4480560"/>
              <a:gd name="connsiteY8" fmla="*/ 0 h 2516783"/>
              <a:gd name="connsiteX9" fmla="*/ 206579 w 4480560"/>
              <a:gd name="connsiteY9" fmla="*/ 67490 h 2516783"/>
              <a:gd name="connsiteX10" fmla="*/ 196025 w 4480560"/>
              <a:gd name="connsiteY10" fmla="*/ 276503 h 2516783"/>
              <a:gd name="connsiteX11" fmla="*/ 2240280 w 4480560"/>
              <a:gd name="connsiteY11" fmla="*/ 2320759 h 2516783"/>
              <a:gd name="connsiteX12" fmla="*/ 4284535 w 4480560"/>
              <a:gd name="connsiteY12" fmla="*/ 276503 h 2516783"/>
              <a:gd name="connsiteX13" fmla="*/ 4273981 w 4480560"/>
              <a:gd name="connsiteY13" fmla="*/ 67490 h 2516783"/>
              <a:gd name="connsiteX14" fmla="*/ 4263681 w 4480560"/>
              <a:gd name="connsiteY14" fmla="*/ 0 h 2516783"/>
              <a:gd name="connsiteX15" fmla="*/ 4461752 w 4480560"/>
              <a:gd name="connsiteY15" fmla="*/ 0 h 2516783"/>
              <a:gd name="connsiteX16" fmla="*/ 4468994 w 4480560"/>
              <a:gd name="connsiteY16" fmla="*/ 47447 h 2516783"/>
              <a:gd name="connsiteX17" fmla="*/ 4480560 w 4480560"/>
              <a:gd name="connsiteY17" fmla="*/ 276503 h 2516783"/>
              <a:gd name="connsiteX18" fmla="*/ 2240280 w 4480560"/>
              <a:gd name="connsiteY18" fmla="*/ 2516783 h 2516783"/>
              <a:gd name="connsiteX19" fmla="*/ 0 w 4480560"/>
              <a:gd name="connsiteY19" fmla="*/ 276503 h 2516783"/>
              <a:gd name="connsiteX20" fmla="*/ 11567 w 4480560"/>
              <a:gd name="connsiteY20" fmla="*/ 47447 h 251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80560" h="2516783">
                <a:moveTo>
                  <a:pt x="273471" y="0"/>
                </a:moveTo>
                <a:lnTo>
                  <a:pt x="4207090" y="0"/>
                </a:lnTo>
                <a:lnTo>
                  <a:pt x="4218264" y="73216"/>
                </a:lnTo>
                <a:cubicBezTo>
                  <a:pt x="4225052" y="140055"/>
                  <a:pt x="4228529" y="207873"/>
                  <a:pt x="4228529" y="276503"/>
                </a:cubicBezTo>
                <a:cubicBezTo>
                  <a:pt x="4228529" y="1374583"/>
                  <a:pt x="3338359" y="2264752"/>
                  <a:pt x="2240280" y="2264752"/>
                </a:cubicBezTo>
                <a:cubicBezTo>
                  <a:pt x="1142201" y="2264752"/>
                  <a:pt x="252032" y="1374583"/>
                  <a:pt x="252032" y="276503"/>
                </a:cubicBezTo>
                <a:cubicBezTo>
                  <a:pt x="252032" y="207873"/>
                  <a:pt x="255509" y="140055"/>
                  <a:pt x="262297" y="73216"/>
                </a:cubicBezTo>
                <a:close/>
                <a:moveTo>
                  <a:pt x="18808" y="0"/>
                </a:moveTo>
                <a:lnTo>
                  <a:pt x="216879" y="0"/>
                </a:lnTo>
                <a:lnTo>
                  <a:pt x="206579" y="67490"/>
                </a:lnTo>
                <a:cubicBezTo>
                  <a:pt x="199600" y="136212"/>
                  <a:pt x="196025" y="205940"/>
                  <a:pt x="196025" y="276503"/>
                </a:cubicBezTo>
                <a:cubicBezTo>
                  <a:pt x="196025" y="1405514"/>
                  <a:pt x="1111269" y="2320759"/>
                  <a:pt x="2240280" y="2320759"/>
                </a:cubicBezTo>
                <a:cubicBezTo>
                  <a:pt x="3369291" y="2320759"/>
                  <a:pt x="4284535" y="1405514"/>
                  <a:pt x="4284535" y="276503"/>
                </a:cubicBezTo>
                <a:cubicBezTo>
                  <a:pt x="4284535" y="205940"/>
                  <a:pt x="4280960" y="136212"/>
                  <a:pt x="4273981" y="67490"/>
                </a:cubicBezTo>
                <a:lnTo>
                  <a:pt x="4263681" y="0"/>
                </a:lnTo>
                <a:lnTo>
                  <a:pt x="4461752" y="0"/>
                </a:lnTo>
                <a:lnTo>
                  <a:pt x="4468994" y="47447"/>
                </a:lnTo>
                <a:cubicBezTo>
                  <a:pt x="4476642" y="122759"/>
                  <a:pt x="4480560" y="199173"/>
                  <a:pt x="4480560" y="276503"/>
                </a:cubicBezTo>
                <a:cubicBezTo>
                  <a:pt x="4480560" y="1513776"/>
                  <a:pt x="3477553" y="2516783"/>
                  <a:pt x="2240280" y="2516783"/>
                </a:cubicBezTo>
                <a:cubicBezTo>
                  <a:pt x="1003008" y="2516783"/>
                  <a:pt x="0" y="1513776"/>
                  <a:pt x="0" y="276503"/>
                </a:cubicBezTo>
                <a:cubicBezTo>
                  <a:pt x="0" y="199173"/>
                  <a:pt x="3918" y="122759"/>
                  <a:pt x="11567" y="47447"/>
                </a:cubicBezTo>
                <a:close/>
              </a:path>
            </a:pathLst>
          </a:cu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0FA2F64C-7831-5C40-ACA1-FF0DC0CD61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9" r="-1" b="11022"/>
          <a:stretch/>
        </p:blipFill>
        <p:spPr>
          <a:xfrm>
            <a:off x="5233763" y="10"/>
            <a:ext cx="4480560" cy="2516773"/>
          </a:xfrm>
          <a:custGeom>
            <a:avLst/>
            <a:gdLst/>
            <a:ahLst/>
            <a:cxnLst/>
            <a:rect l="l" t="t" r="r" b="b"/>
            <a:pathLst>
              <a:path w="4480560" h="2516783">
                <a:moveTo>
                  <a:pt x="273471" y="0"/>
                </a:moveTo>
                <a:lnTo>
                  <a:pt x="4207090" y="0"/>
                </a:lnTo>
                <a:lnTo>
                  <a:pt x="4218264" y="73216"/>
                </a:lnTo>
                <a:cubicBezTo>
                  <a:pt x="4225052" y="140055"/>
                  <a:pt x="4228529" y="207873"/>
                  <a:pt x="4228529" y="276503"/>
                </a:cubicBezTo>
                <a:cubicBezTo>
                  <a:pt x="4228529" y="1374583"/>
                  <a:pt x="3338359" y="2264752"/>
                  <a:pt x="2240280" y="2264752"/>
                </a:cubicBezTo>
                <a:cubicBezTo>
                  <a:pt x="1142201" y="2264752"/>
                  <a:pt x="252032" y="1374583"/>
                  <a:pt x="252032" y="276503"/>
                </a:cubicBezTo>
                <a:cubicBezTo>
                  <a:pt x="252032" y="207873"/>
                  <a:pt x="255509" y="140055"/>
                  <a:pt x="262297" y="73216"/>
                </a:cubicBezTo>
                <a:close/>
                <a:moveTo>
                  <a:pt x="18808" y="0"/>
                </a:moveTo>
                <a:lnTo>
                  <a:pt x="216879" y="0"/>
                </a:lnTo>
                <a:lnTo>
                  <a:pt x="206579" y="67490"/>
                </a:lnTo>
                <a:cubicBezTo>
                  <a:pt x="199600" y="136212"/>
                  <a:pt x="196025" y="205940"/>
                  <a:pt x="196025" y="276503"/>
                </a:cubicBezTo>
                <a:cubicBezTo>
                  <a:pt x="196025" y="1405514"/>
                  <a:pt x="1111269" y="2320759"/>
                  <a:pt x="2240280" y="2320759"/>
                </a:cubicBezTo>
                <a:cubicBezTo>
                  <a:pt x="3369291" y="2320759"/>
                  <a:pt x="4284535" y="1405514"/>
                  <a:pt x="4284535" y="276503"/>
                </a:cubicBezTo>
                <a:cubicBezTo>
                  <a:pt x="4284535" y="205940"/>
                  <a:pt x="4280960" y="136212"/>
                  <a:pt x="4273981" y="67490"/>
                </a:cubicBezTo>
                <a:lnTo>
                  <a:pt x="4263681" y="0"/>
                </a:lnTo>
                <a:lnTo>
                  <a:pt x="4461752" y="0"/>
                </a:lnTo>
                <a:lnTo>
                  <a:pt x="4468994" y="47447"/>
                </a:lnTo>
                <a:cubicBezTo>
                  <a:pt x="4476642" y="122759"/>
                  <a:pt x="4480560" y="199173"/>
                  <a:pt x="4480560" y="276503"/>
                </a:cubicBezTo>
                <a:cubicBezTo>
                  <a:pt x="4480560" y="1513776"/>
                  <a:pt x="3477553" y="2516783"/>
                  <a:pt x="2240280" y="2516783"/>
                </a:cubicBezTo>
                <a:cubicBezTo>
                  <a:pt x="1003008" y="2516783"/>
                  <a:pt x="0" y="1513776"/>
                  <a:pt x="0" y="276503"/>
                </a:cubicBezTo>
                <a:cubicBezTo>
                  <a:pt x="0" y="199173"/>
                  <a:pt x="3918" y="122759"/>
                  <a:pt x="11567" y="47447"/>
                </a:cubicBezTo>
                <a:close/>
              </a:path>
            </a:pathLst>
          </a:cu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2EF44AF-6BCE-444E-97A0-DEEB6A107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1837" y="4189863"/>
            <a:ext cx="5226137" cy="1982336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de-DE" dirty="0"/>
              <a:t>Roboter</a:t>
            </a:r>
          </a:p>
          <a:p>
            <a:r>
              <a:rPr lang="de-DE" dirty="0"/>
              <a:t>Grundversuche zur Elektronik</a:t>
            </a:r>
          </a:p>
          <a:p>
            <a:r>
              <a:rPr lang="de-DE" dirty="0"/>
              <a:t>Bewegungsmelder</a:t>
            </a:r>
          </a:p>
          <a:p>
            <a:r>
              <a:rPr lang="de-DE" dirty="0"/>
              <a:t>LED, Transistor, Widerstände</a:t>
            </a:r>
          </a:p>
          <a:p>
            <a:r>
              <a:rPr lang="de-DE" dirty="0"/>
              <a:t>Lötkolben</a:t>
            </a:r>
          </a:p>
          <a:p>
            <a:r>
              <a:rPr lang="de-DE" dirty="0"/>
              <a:t>…</a:t>
            </a:r>
            <a:endParaRPr lang="en-US" dirty="0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50929A07-F590-6744-96CA-568D84B56E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r="25037" b="1"/>
          <a:stretch/>
        </p:blipFill>
        <p:spPr>
          <a:xfrm>
            <a:off x="20" y="537668"/>
            <a:ext cx="5681184" cy="6320333"/>
          </a:xfrm>
          <a:custGeom>
            <a:avLst/>
            <a:gdLst/>
            <a:ahLst/>
            <a:cxnLst/>
            <a:rect l="l" t="t" r="r" b="b"/>
            <a:pathLst>
              <a:path w="5681204" h="6320333">
                <a:moveTo>
                  <a:pt x="0" y="5597835"/>
                </a:moveTo>
                <a:lnTo>
                  <a:pt x="39695" y="5641510"/>
                </a:lnTo>
                <a:cubicBezTo>
                  <a:pt x="322810" y="5924626"/>
                  <a:pt x="659928" y="6153739"/>
                  <a:pt x="1034272" y="6312073"/>
                </a:cubicBezTo>
                <a:lnTo>
                  <a:pt x="1056841" y="6320333"/>
                </a:lnTo>
                <a:lnTo>
                  <a:pt x="413612" y="6320333"/>
                </a:lnTo>
                <a:lnTo>
                  <a:pt x="300961" y="6249073"/>
                </a:lnTo>
                <a:cubicBezTo>
                  <a:pt x="221838" y="6194223"/>
                  <a:pt x="145134" y="6136129"/>
                  <a:pt x="71042" y="6074983"/>
                </a:cubicBezTo>
                <a:lnTo>
                  <a:pt x="0" y="6010415"/>
                </a:lnTo>
                <a:close/>
                <a:moveTo>
                  <a:pt x="2252205" y="385763"/>
                </a:moveTo>
                <a:cubicBezTo>
                  <a:pt x="3932939" y="385763"/>
                  <a:pt x="5295442" y="1748266"/>
                  <a:pt x="5295442" y="3429000"/>
                </a:cubicBezTo>
                <a:cubicBezTo>
                  <a:pt x="5295442" y="4689551"/>
                  <a:pt x="4529034" y="5771096"/>
                  <a:pt x="3436771" y="6233085"/>
                </a:cubicBezTo>
                <a:lnTo>
                  <a:pt x="3198390" y="6320333"/>
                </a:lnTo>
                <a:lnTo>
                  <a:pt x="1306021" y="6320333"/>
                </a:lnTo>
                <a:lnTo>
                  <a:pt x="1067639" y="6233085"/>
                </a:lnTo>
                <a:cubicBezTo>
                  <a:pt x="703552" y="6079088"/>
                  <a:pt x="375670" y="5856252"/>
                  <a:pt x="100311" y="5580893"/>
                </a:cubicBezTo>
                <a:lnTo>
                  <a:pt x="0" y="5470524"/>
                </a:lnTo>
                <a:lnTo>
                  <a:pt x="0" y="1387476"/>
                </a:lnTo>
                <a:lnTo>
                  <a:pt x="100311" y="1277106"/>
                </a:lnTo>
                <a:cubicBezTo>
                  <a:pt x="651028" y="726388"/>
                  <a:pt x="1411838" y="385763"/>
                  <a:pt x="2252205" y="385763"/>
                </a:cubicBezTo>
                <a:close/>
                <a:moveTo>
                  <a:pt x="2252205" y="0"/>
                </a:moveTo>
                <a:cubicBezTo>
                  <a:pt x="4145989" y="0"/>
                  <a:pt x="5681204" y="1535215"/>
                  <a:pt x="5681204" y="3429000"/>
                </a:cubicBezTo>
                <a:cubicBezTo>
                  <a:pt x="5681204" y="4612615"/>
                  <a:pt x="5081511" y="5656164"/>
                  <a:pt x="4169391" y="6272380"/>
                </a:cubicBezTo>
                <a:lnTo>
                  <a:pt x="4090458" y="6320333"/>
                </a:lnTo>
                <a:lnTo>
                  <a:pt x="3447569" y="6320333"/>
                </a:lnTo>
                <a:lnTo>
                  <a:pt x="3470138" y="6312073"/>
                </a:lnTo>
                <a:cubicBezTo>
                  <a:pt x="4593170" y="5837070"/>
                  <a:pt x="5381167" y="4725058"/>
                  <a:pt x="5381167" y="3429000"/>
                </a:cubicBezTo>
                <a:cubicBezTo>
                  <a:pt x="5381167" y="1700922"/>
                  <a:pt x="3980282" y="300038"/>
                  <a:pt x="2252205" y="300038"/>
                </a:cubicBezTo>
                <a:cubicBezTo>
                  <a:pt x="1388166" y="300038"/>
                  <a:pt x="605925" y="650259"/>
                  <a:pt x="39695" y="1216490"/>
                </a:cubicBezTo>
                <a:lnTo>
                  <a:pt x="0" y="1260165"/>
                </a:lnTo>
                <a:lnTo>
                  <a:pt x="0" y="847584"/>
                </a:lnTo>
                <a:lnTo>
                  <a:pt x="71042" y="783017"/>
                </a:lnTo>
                <a:cubicBezTo>
                  <a:pt x="663776" y="293850"/>
                  <a:pt x="1423674" y="0"/>
                  <a:pt x="2252205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4D0672D-43C7-420C-A186-48122D7CD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667"/>
            <a:ext cx="5681204" cy="6320333"/>
          </a:xfrm>
          <a:custGeom>
            <a:avLst/>
            <a:gdLst>
              <a:gd name="connsiteX0" fmla="*/ 0 w 5681204"/>
              <a:gd name="connsiteY0" fmla="*/ 5597835 h 6320333"/>
              <a:gd name="connsiteX1" fmla="*/ 39695 w 5681204"/>
              <a:gd name="connsiteY1" fmla="*/ 5641510 h 6320333"/>
              <a:gd name="connsiteX2" fmla="*/ 1034272 w 5681204"/>
              <a:gd name="connsiteY2" fmla="*/ 6312073 h 6320333"/>
              <a:gd name="connsiteX3" fmla="*/ 1056841 w 5681204"/>
              <a:gd name="connsiteY3" fmla="*/ 6320333 h 6320333"/>
              <a:gd name="connsiteX4" fmla="*/ 413612 w 5681204"/>
              <a:gd name="connsiteY4" fmla="*/ 6320333 h 6320333"/>
              <a:gd name="connsiteX5" fmla="*/ 300961 w 5681204"/>
              <a:gd name="connsiteY5" fmla="*/ 6249073 h 6320333"/>
              <a:gd name="connsiteX6" fmla="*/ 71042 w 5681204"/>
              <a:gd name="connsiteY6" fmla="*/ 6074983 h 6320333"/>
              <a:gd name="connsiteX7" fmla="*/ 0 w 5681204"/>
              <a:gd name="connsiteY7" fmla="*/ 6010415 h 6320333"/>
              <a:gd name="connsiteX8" fmla="*/ 2252205 w 5681204"/>
              <a:gd name="connsiteY8" fmla="*/ 385763 h 6320333"/>
              <a:gd name="connsiteX9" fmla="*/ 5295442 w 5681204"/>
              <a:gd name="connsiteY9" fmla="*/ 3429000 h 6320333"/>
              <a:gd name="connsiteX10" fmla="*/ 3436771 w 5681204"/>
              <a:gd name="connsiteY10" fmla="*/ 6233085 h 6320333"/>
              <a:gd name="connsiteX11" fmla="*/ 3198390 w 5681204"/>
              <a:gd name="connsiteY11" fmla="*/ 6320333 h 6320333"/>
              <a:gd name="connsiteX12" fmla="*/ 1306021 w 5681204"/>
              <a:gd name="connsiteY12" fmla="*/ 6320333 h 6320333"/>
              <a:gd name="connsiteX13" fmla="*/ 1067639 w 5681204"/>
              <a:gd name="connsiteY13" fmla="*/ 6233085 h 6320333"/>
              <a:gd name="connsiteX14" fmla="*/ 100311 w 5681204"/>
              <a:gd name="connsiteY14" fmla="*/ 5580893 h 6320333"/>
              <a:gd name="connsiteX15" fmla="*/ 0 w 5681204"/>
              <a:gd name="connsiteY15" fmla="*/ 5470524 h 6320333"/>
              <a:gd name="connsiteX16" fmla="*/ 0 w 5681204"/>
              <a:gd name="connsiteY16" fmla="*/ 1387476 h 6320333"/>
              <a:gd name="connsiteX17" fmla="*/ 100311 w 5681204"/>
              <a:gd name="connsiteY17" fmla="*/ 1277106 h 6320333"/>
              <a:gd name="connsiteX18" fmla="*/ 2252205 w 5681204"/>
              <a:gd name="connsiteY18" fmla="*/ 385763 h 6320333"/>
              <a:gd name="connsiteX19" fmla="*/ 2252205 w 5681204"/>
              <a:gd name="connsiteY19" fmla="*/ 0 h 6320333"/>
              <a:gd name="connsiteX20" fmla="*/ 5681204 w 5681204"/>
              <a:gd name="connsiteY20" fmla="*/ 3429000 h 6320333"/>
              <a:gd name="connsiteX21" fmla="*/ 4169391 w 5681204"/>
              <a:gd name="connsiteY21" fmla="*/ 6272380 h 6320333"/>
              <a:gd name="connsiteX22" fmla="*/ 4090458 w 5681204"/>
              <a:gd name="connsiteY22" fmla="*/ 6320333 h 6320333"/>
              <a:gd name="connsiteX23" fmla="*/ 3447569 w 5681204"/>
              <a:gd name="connsiteY23" fmla="*/ 6320333 h 6320333"/>
              <a:gd name="connsiteX24" fmla="*/ 3470138 w 5681204"/>
              <a:gd name="connsiteY24" fmla="*/ 6312073 h 6320333"/>
              <a:gd name="connsiteX25" fmla="*/ 5381167 w 5681204"/>
              <a:gd name="connsiteY25" fmla="*/ 3429000 h 6320333"/>
              <a:gd name="connsiteX26" fmla="*/ 2252205 w 5681204"/>
              <a:gd name="connsiteY26" fmla="*/ 300038 h 6320333"/>
              <a:gd name="connsiteX27" fmla="*/ 39695 w 5681204"/>
              <a:gd name="connsiteY27" fmla="*/ 1216490 h 6320333"/>
              <a:gd name="connsiteX28" fmla="*/ 0 w 5681204"/>
              <a:gd name="connsiteY28" fmla="*/ 1260165 h 6320333"/>
              <a:gd name="connsiteX29" fmla="*/ 0 w 5681204"/>
              <a:gd name="connsiteY29" fmla="*/ 847584 h 6320333"/>
              <a:gd name="connsiteX30" fmla="*/ 71042 w 5681204"/>
              <a:gd name="connsiteY30" fmla="*/ 783017 h 6320333"/>
              <a:gd name="connsiteX31" fmla="*/ 2252205 w 5681204"/>
              <a:gd name="connsiteY31" fmla="*/ 0 h 632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681204" h="6320333">
                <a:moveTo>
                  <a:pt x="0" y="5597835"/>
                </a:moveTo>
                <a:lnTo>
                  <a:pt x="39695" y="5641510"/>
                </a:lnTo>
                <a:cubicBezTo>
                  <a:pt x="322810" y="5924626"/>
                  <a:pt x="659928" y="6153739"/>
                  <a:pt x="1034272" y="6312073"/>
                </a:cubicBezTo>
                <a:lnTo>
                  <a:pt x="1056841" y="6320333"/>
                </a:lnTo>
                <a:lnTo>
                  <a:pt x="413612" y="6320333"/>
                </a:lnTo>
                <a:lnTo>
                  <a:pt x="300961" y="6249073"/>
                </a:lnTo>
                <a:cubicBezTo>
                  <a:pt x="221838" y="6194223"/>
                  <a:pt x="145134" y="6136129"/>
                  <a:pt x="71042" y="6074983"/>
                </a:cubicBezTo>
                <a:lnTo>
                  <a:pt x="0" y="6010415"/>
                </a:lnTo>
                <a:close/>
                <a:moveTo>
                  <a:pt x="2252205" y="385763"/>
                </a:moveTo>
                <a:cubicBezTo>
                  <a:pt x="3932939" y="385763"/>
                  <a:pt x="5295442" y="1748266"/>
                  <a:pt x="5295442" y="3429000"/>
                </a:cubicBezTo>
                <a:cubicBezTo>
                  <a:pt x="5295442" y="4689551"/>
                  <a:pt x="4529034" y="5771096"/>
                  <a:pt x="3436771" y="6233085"/>
                </a:cubicBezTo>
                <a:lnTo>
                  <a:pt x="3198390" y="6320333"/>
                </a:lnTo>
                <a:lnTo>
                  <a:pt x="1306021" y="6320333"/>
                </a:lnTo>
                <a:lnTo>
                  <a:pt x="1067639" y="6233085"/>
                </a:lnTo>
                <a:cubicBezTo>
                  <a:pt x="703552" y="6079088"/>
                  <a:pt x="375670" y="5856252"/>
                  <a:pt x="100311" y="5580893"/>
                </a:cubicBezTo>
                <a:lnTo>
                  <a:pt x="0" y="5470524"/>
                </a:lnTo>
                <a:lnTo>
                  <a:pt x="0" y="1387476"/>
                </a:lnTo>
                <a:lnTo>
                  <a:pt x="100311" y="1277106"/>
                </a:lnTo>
                <a:cubicBezTo>
                  <a:pt x="651028" y="726388"/>
                  <a:pt x="1411838" y="385763"/>
                  <a:pt x="2252205" y="385763"/>
                </a:cubicBezTo>
                <a:close/>
                <a:moveTo>
                  <a:pt x="2252205" y="0"/>
                </a:moveTo>
                <a:cubicBezTo>
                  <a:pt x="4145989" y="0"/>
                  <a:pt x="5681204" y="1535215"/>
                  <a:pt x="5681204" y="3429000"/>
                </a:cubicBezTo>
                <a:cubicBezTo>
                  <a:pt x="5681204" y="4612615"/>
                  <a:pt x="5081511" y="5656164"/>
                  <a:pt x="4169391" y="6272380"/>
                </a:cubicBezTo>
                <a:lnTo>
                  <a:pt x="4090458" y="6320333"/>
                </a:lnTo>
                <a:lnTo>
                  <a:pt x="3447569" y="6320333"/>
                </a:lnTo>
                <a:lnTo>
                  <a:pt x="3470138" y="6312073"/>
                </a:lnTo>
                <a:cubicBezTo>
                  <a:pt x="4593170" y="5837070"/>
                  <a:pt x="5381167" y="4725058"/>
                  <a:pt x="5381167" y="3429000"/>
                </a:cubicBezTo>
                <a:cubicBezTo>
                  <a:pt x="5381167" y="1700922"/>
                  <a:pt x="3980282" y="300038"/>
                  <a:pt x="2252205" y="300038"/>
                </a:cubicBezTo>
                <a:cubicBezTo>
                  <a:pt x="1388166" y="300038"/>
                  <a:pt x="605925" y="650259"/>
                  <a:pt x="39695" y="1216490"/>
                </a:cubicBezTo>
                <a:lnTo>
                  <a:pt x="0" y="1260165"/>
                </a:lnTo>
                <a:lnTo>
                  <a:pt x="0" y="847584"/>
                </a:lnTo>
                <a:lnTo>
                  <a:pt x="71042" y="783017"/>
                </a:lnTo>
                <a:cubicBezTo>
                  <a:pt x="663776" y="293850"/>
                  <a:pt x="1423674" y="0"/>
                  <a:pt x="2252205" y="0"/>
                </a:cubicBezTo>
                <a:close/>
              </a:path>
            </a:pathLst>
          </a:cu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6E3E53-A85C-4F1C-8D49-274B28584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B18F255-8818-4B29-BE51-E6C53C9AA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B9FAC86-F2AD-430F-A01E-366FAC8A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22556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2">
            <a:extLst>
              <a:ext uri="{FF2B5EF4-FFF2-40B4-BE49-F238E27FC236}">
                <a16:creationId xmlns:a16="http://schemas.microsoft.com/office/drawing/2014/main" id="{240B56E4-373D-4EC3-816C-0EAC1C868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E90CEEA-DB88-4D63-9114-2E1FFD157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A175AA-4B16-4687-A52A-897C3A13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Grafik 5">
            <a:extLst>
              <a:ext uri="{FF2B5EF4-FFF2-40B4-BE49-F238E27FC236}">
                <a16:creationId xmlns:a16="http://schemas.microsoft.com/office/drawing/2014/main" id="{7B99573B-0ECD-8D43-889C-AF567E0F18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 r="-1" b="41796"/>
          <a:stretch/>
        </p:blipFill>
        <p:spPr>
          <a:xfrm>
            <a:off x="3344" y="3509433"/>
            <a:ext cx="4475150" cy="3348566"/>
          </a:xfrm>
          <a:prstGeom prst="rect">
            <a:avLst/>
          </a:prstGeom>
        </p:spPr>
      </p:pic>
      <p:sp>
        <p:nvSpPr>
          <p:cNvPr id="28" name="Rectangle 16">
            <a:extLst>
              <a:ext uri="{FF2B5EF4-FFF2-40B4-BE49-F238E27FC236}">
                <a16:creationId xmlns:a16="http://schemas.microsoft.com/office/drawing/2014/main" id="{881BB01C-2DAE-48BD-8E81-DAE2E1BC4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9FF21F-B2F9-F246-B534-7305A26E9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u="sng" dirty="0" err="1">
                <a:solidFill>
                  <a:srgbClr val="FF0000"/>
                </a:solidFill>
              </a:rPr>
              <a:t>Maschinen</a:t>
            </a:r>
            <a:endParaRPr lang="en-US" sz="4800" u="sng" dirty="0">
              <a:solidFill>
                <a:srgbClr val="FF0000"/>
              </a:solidFill>
            </a:endParaRP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DB2E78D1-F857-6547-89FC-E66DBFC710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r="1" b="1"/>
          <a:stretch/>
        </p:blipFill>
        <p:spPr>
          <a:xfrm>
            <a:off x="3344" y="10"/>
            <a:ext cx="4475150" cy="3348557"/>
          </a:xfrm>
          <a:prstGeom prst="rect">
            <a:avLst/>
          </a:prstGeom>
        </p:spPr>
      </p:pic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6D716B1E-7D2D-46F0-9FE1-678B84927F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0109" y="2121408"/>
            <a:ext cx="6730276" cy="4050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 sz="3600" dirty="0" err="1"/>
              <a:t>Ständerbohrmaschine</a:t>
            </a:r>
            <a:endParaRPr lang="de-DE" sz="3600" dirty="0"/>
          </a:p>
          <a:p>
            <a:r>
              <a:rPr lang="de-DE" sz="3600" dirty="0"/>
              <a:t>Tellerschleifer</a:t>
            </a:r>
          </a:p>
          <a:p>
            <a:r>
              <a:rPr lang="de-DE" sz="3600" dirty="0" err="1"/>
              <a:t>Dekupiersäge</a:t>
            </a:r>
            <a:endParaRPr lang="de-DE" sz="3600" dirty="0"/>
          </a:p>
          <a:p>
            <a:r>
              <a:rPr lang="de-DE" sz="3600" dirty="0"/>
              <a:t>Schwingschleifer</a:t>
            </a:r>
          </a:p>
          <a:p>
            <a:r>
              <a:rPr lang="de-DE" sz="3600" dirty="0" err="1"/>
              <a:t>Akkubohrer</a:t>
            </a:r>
            <a:r>
              <a:rPr lang="de-DE" sz="3600" dirty="0"/>
              <a:t>/-</a:t>
            </a:r>
            <a:r>
              <a:rPr lang="de-DE" sz="3600" dirty="0" err="1"/>
              <a:t>schrauber</a:t>
            </a:r>
            <a:endParaRPr lang="de-DE" sz="3600" dirty="0"/>
          </a:p>
          <a:p>
            <a:r>
              <a:rPr lang="de-DE" sz="3600" dirty="0"/>
              <a:t>…</a:t>
            </a:r>
          </a:p>
          <a:p>
            <a:endParaRPr lang="en-US" sz="1800" dirty="0"/>
          </a:p>
        </p:txBody>
      </p:sp>
      <p:grpSp>
        <p:nvGrpSpPr>
          <p:cNvPr id="30" name="Group 18">
            <a:extLst>
              <a:ext uri="{FF2B5EF4-FFF2-40B4-BE49-F238E27FC236}">
                <a16:creationId xmlns:a16="http://schemas.microsoft.com/office/drawing/2014/main" id="{AD55FF18-1979-4730-A345-E74E328F0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F8381C4-0751-4A6E-BFF7-48DF67BFA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1" name="Oval 20">
              <a:extLst>
                <a:ext uri="{FF2B5EF4-FFF2-40B4-BE49-F238E27FC236}">
                  <a16:creationId xmlns:a16="http://schemas.microsoft.com/office/drawing/2014/main" id="{F7320C1D-D7A9-4392-B3B6-ACEF193A8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68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1A2C0-19EB-BD47-AE17-6256DE4A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>
                <a:solidFill>
                  <a:srgbClr val="FF0000"/>
                </a:solidFill>
              </a:rPr>
              <a:t>Werkzeuge</a:t>
            </a:r>
            <a:endParaRPr lang="de-DE" u="sng" dirty="0">
              <a:solidFill>
                <a:srgbClr val="FF0000"/>
              </a:solidFill>
            </a:endParaRPr>
          </a:p>
        </p:txBody>
      </p:sp>
      <p:pic>
        <p:nvPicPr>
          <p:cNvPr id="9" name="Grafik 9">
            <a:extLst>
              <a:ext uri="{FF2B5EF4-FFF2-40B4-BE49-F238E27FC236}">
                <a16:creationId xmlns:a16="http://schemas.microsoft.com/office/drawing/2014/main" id="{2D37F893-CA26-B64F-845E-707F16BD9D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43" y="2093975"/>
            <a:ext cx="2981861" cy="3978275"/>
          </a:xfrm>
        </p:spPr>
      </p:pic>
      <p:pic>
        <p:nvPicPr>
          <p:cNvPr id="10" name="Grafik 10">
            <a:extLst>
              <a:ext uri="{FF2B5EF4-FFF2-40B4-BE49-F238E27FC236}">
                <a16:creationId xmlns:a16="http://schemas.microsoft.com/office/drawing/2014/main" id="{83F80870-AC65-D74B-9D91-F0D649674D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38" y="2093975"/>
            <a:ext cx="2981861" cy="3978275"/>
          </a:xfrm>
        </p:spPr>
      </p:pic>
      <p:pic>
        <p:nvPicPr>
          <p:cNvPr id="13" name="Grafik 13">
            <a:extLst>
              <a:ext uri="{FF2B5EF4-FFF2-40B4-BE49-F238E27FC236}">
                <a16:creationId xmlns:a16="http://schemas.microsoft.com/office/drawing/2014/main" id="{893D5508-1BB0-E04D-8F52-7CACD85C1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38" y="2093976"/>
            <a:ext cx="2981764" cy="397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1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E112EB-767A-9C48-92B1-3F0EADE5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>
                <a:solidFill>
                  <a:srgbClr val="FF0000"/>
                </a:solidFill>
              </a:rPr>
              <a:t>Werkstücke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B425A8B9-6FC8-3840-95E3-B4E579EFA4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68" y="1873250"/>
            <a:ext cx="3554532" cy="4742308"/>
          </a:xfrm>
        </p:spPr>
      </p:pic>
      <p:pic>
        <p:nvPicPr>
          <p:cNvPr id="9" name="Grafik 9">
            <a:extLst>
              <a:ext uri="{FF2B5EF4-FFF2-40B4-BE49-F238E27FC236}">
                <a16:creationId xmlns:a16="http://schemas.microsoft.com/office/drawing/2014/main" id="{F56F7678-F9D8-ED4B-8BA8-EF5F60D513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181" y="1873250"/>
            <a:ext cx="5816475" cy="4360333"/>
          </a:xfrm>
        </p:spPr>
      </p:pic>
    </p:spTree>
    <p:extLst>
      <p:ext uri="{BB962C8B-B14F-4D97-AF65-F5344CB8AC3E}">
        <p14:creationId xmlns:p14="http://schemas.microsoft.com/office/powerpoint/2010/main" val="256140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zart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12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Holzart</vt:lpstr>
      <vt:lpstr>Profil technik</vt:lpstr>
      <vt:lpstr>Schwerpunkte</vt:lpstr>
      <vt:lpstr>Technische Zeichnung</vt:lpstr>
      <vt:lpstr>Holzverarbeitung</vt:lpstr>
      <vt:lpstr>Metallverarbeitung</vt:lpstr>
      <vt:lpstr>Elektronik- und Lötarbeiten</vt:lpstr>
      <vt:lpstr>Maschinen</vt:lpstr>
      <vt:lpstr>Werkzeuge</vt:lpstr>
      <vt:lpstr>Werkstücke</vt:lpstr>
      <vt:lpstr>Werkstücke</vt:lpstr>
      <vt:lpstr>Werkstücke </vt:lpstr>
      <vt:lpstr>Ich würde mich freuen, einige von euch in den nächsten zwei Jahren im Profil technik zu unterrichten.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Profil technik</dc:title>
  <dc:creator>Sinagowitz Holger</dc:creator>
  <cp:lastModifiedBy>Sinagowitz Holger</cp:lastModifiedBy>
  <cp:revision>3</cp:revision>
  <dcterms:created xsi:type="dcterms:W3CDTF">2020-06-22T17:07:12Z</dcterms:created>
  <dcterms:modified xsi:type="dcterms:W3CDTF">2022-01-26T15:54:17Z</dcterms:modified>
</cp:coreProperties>
</file>