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383F-BDFF-476C-ACF2-B77D11DDB8B7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3D9-3281-4DF9-8327-8156E438BD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383F-BDFF-476C-ACF2-B77D11DDB8B7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3D9-3281-4DF9-8327-8156E438BD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383F-BDFF-476C-ACF2-B77D11DDB8B7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3D9-3281-4DF9-8327-8156E438BD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383F-BDFF-476C-ACF2-B77D11DDB8B7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3D9-3281-4DF9-8327-8156E438BD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383F-BDFF-476C-ACF2-B77D11DDB8B7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3D9-3281-4DF9-8327-8156E438BD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383F-BDFF-476C-ACF2-B77D11DDB8B7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3D9-3281-4DF9-8327-8156E438BD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383F-BDFF-476C-ACF2-B77D11DDB8B7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3D9-3281-4DF9-8327-8156E438BD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383F-BDFF-476C-ACF2-B77D11DDB8B7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3D9-3281-4DF9-8327-8156E438BD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383F-BDFF-476C-ACF2-B77D11DDB8B7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3D9-3281-4DF9-8327-8156E438BD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383F-BDFF-476C-ACF2-B77D11DDB8B7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3D9-3281-4DF9-8327-8156E438BD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383F-BDFF-476C-ACF2-B77D11DDB8B7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3D9-3281-4DF9-8327-8156E438BD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383F-BDFF-476C-ACF2-B77D11DDB8B7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33D9-3281-4DF9-8327-8156E438BD61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7848" y="2636912"/>
            <a:ext cx="7772400" cy="1470025"/>
          </a:xfrm>
        </p:spPr>
        <p:txBody>
          <a:bodyPr/>
          <a:lstStyle/>
          <a:p>
            <a:r>
              <a:rPr lang="de-DE" dirty="0"/>
              <a:t>Lernortetage</a:t>
            </a:r>
            <a:br>
              <a:rPr lang="de-DE" dirty="0"/>
            </a:br>
            <a:r>
              <a:rPr lang="de-DE" dirty="0"/>
              <a:t>LOT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838944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Ab dem Schuljahr 2023/24 für alle Schüler*innen des 8. Jahrgangs</a:t>
            </a:r>
          </a:p>
        </p:txBody>
      </p:sp>
      <p:pic>
        <p:nvPicPr>
          <p:cNvPr id="1026" name="Bild 14" descr="Beschreibung: 3,,,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200501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feld 475"/>
          <p:cNvSpPr txBox="1">
            <a:spLocks noChangeArrowheads="1"/>
          </p:cNvSpPr>
          <p:nvPr/>
        </p:nvSpPr>
        <p:spPr bwMode="auto">
          <a:xfrm>
            <a:off x="3303637" y="1072679"/>
            <a:ext cx="2541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OBERSCHULE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Alexanderstraße 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Bild 11" descr="Beschreibung: Logo OBS Alex okt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49" y="674216"/>
            <a:ext cx="14541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/>
          <a:lstStyle/>
          <a:p>
            <a:r>
              <a:rPr lang="de-DE" dirty="0"/>
              <a:t>LOT, was ist das?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5945" y="1268760"/>
            <a:ext cx="836327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Die Lernortetage werden von allen Oldenburger Oberschulen angeboten. Sie sollen die Praxiserfahrung der Schüler*innen erweitern und die Berufsorientierung unterstützen.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2400" dirty="0"/>
              <a:t>Schüler*innen besuchen ein halbes Jahr montags für 6 Stunden die Berufsschulen BBS3 und/oder BBS </a:t>
            </a:r>
            <a:r>
              <a:rPr lang="de-DE" sz="2400" dirty="0" err="1"/>
              <a:t>Wechloy</a:t>
            </a:r>
            <a:r>
              <a:rPr lang="de-DE" sz="2400" dirty="0"/>
              <a:t> und/oder BZTG. Sie werden dort mit Schüler*innen anderer Oldenburger Schulen von Berufsschullehrer*innen unterrichtet.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2400" dirty="0"/>
              <a:t>In den ersten Stunden werden sie von unseren OBS-Kolleg*innen begleitet.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2400" dirty="0"/>
              <a:t>Am Ende des Halbjahres bekommen die Schüler*innen eine Note.</a:t>
            </a:r>
          </a:p>
          <a:p>
            <a:pPr marL="0" indent="0">
              <a:buNone/>
            </a:pPr>
            <a:r>
              <a:rPr lang="de-DE" sz="2400" dirty="0"/>
              <a:t> 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DE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45BDA94-B853-421A-9D2C-53E909286D2C}"/>
              </a:ext>
            </a:extLst>
          </p:cNvPr>
          <p:cNvSpPr/>
          <p:nvPr/>
        </p:nvSpPr>
        <p:spPr>
          <a:xfrm>
            <a:off x="451803" y="1255919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Im Vorfeld geben die Schüler*innen drei Wunsch-lernorte an . Zur Zeit können sie wählen zwischen 19 Angeboten.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90BDC33-CD24-4559-9D59-B11764EEA38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LOT, wie geht das?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61520-6874-4162-B59F-13EE60A27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742" r="4016" b="2453"/>
          <a:stretch>
            <a:fillRect/>
          </a:stretch>
        </p:blipFill>
        <p:spPr bwMode="auto">
          <a:xfrm>
            <a:off x="611560" y="2708920"/>
            <a:ext cx="24482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E5C5B59-515B-4F31-9DC1-BE3663B0A980}"/>
              </a:ext>
            </a:extLst>
          </p:cNvPr>
          <p:cNvSpPr txBox="1"/>
          <p:nvPr/>
        </p:nvSpPr>
        <p:spPr>
          <a:xfrm>
            <a:off x="467544" y="414908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itchFamily="34" charset="0"/>
              </a:rPr>
              <a:t>BBS </a:t>
            </a:r>
            <a:r>
              <a:rPr lang="de-DE" dirty="0" err="1">
                <a:latin typeface="Arial Black" pitchFamily="34" charset="0"/>
              </a:rPr>
              <a:t>Wechloy</a:t>
            </a:r>
            <a:endParaRPr lang="de-DE" dirty="0">
              <a:latin typeface="Arial Black" pitchFamily="34" charset="0"/>
            </a:endParaRP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Verkaufswelt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Lernlager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Finanzwelt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Sport- und Fitnesswelt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Wohnwelt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Berufe in der Wirtschaft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DE5D375-C1F4-4A39-977E-0BADEA5BD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3755" b="21147"/>
          <a:stretch>
            <a:fillRect/>
          </a:stretch>
        </p:blipFill>
        <p:spPr bwMode="auto">
          <a:xfrm>
            <a:off x="3635896" y="2689169"/>
            <a:ext cx="262096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1E54221-F2CA-404F-B646-C3D4157B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731" r="12481"/>
          <a:stretch>
            <a:fillRect/>
          </a:stretch>
        </p:blipFill>
        <p:spPr bwMode="auto">
          <a:xfrm>
            <a:off x="6444208" y="2689169"/>
            <a:ext cx="25202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33D9547-2B76-432E-8ED6-12E6788B8414}"/>
              </a:ext>
            </a:extLst>
          </p:cNvPr>
          <p:cNvSpPr txBox="1"/>
          <p:nvPr/>
        </p:nvSpPr>
        <p:spPr>
          <a:xfrm>
            <a:off x="3635895" y="4129329"/>
            <a:ext cx="2620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itchFamily="34" charset="0"/>
              </a:rPr>
              <a:t>BZTG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Holzwerkstatt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Metallwerkstatt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Fahrzeugwerkstatt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Bauwerkstatt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Farbwerkstatt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Gestaltungsraum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5C4A11-2C6D-42C9-8A4D-EAAAE1509C1C}"/>
              </a:ext>
            </a:extLst>
          </p:cNvPr>
          <p:cNvSpPr txBox="1"/>
          <p:nvPr/>
        </p:nvSpPr>
        <p:spPr>
          <a:xfrm>
            <a:off x="6444208" y="4129329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Black" pitchFamily="34" charset="0"/>
              </a:rPr>
              <a:t>BBS 3</a:t>
            </a:r>
          </a:p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Küche</a:t>
            </a:r>
          </a:p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Backstube</a:t>
            </a:r>
          </a:p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Soziales</a:t>
            </a:r>
          </a:p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Frisörsalon</a:t>
            </a:r>
          </a:p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Pflanzen</a:t>
            </a:r>
          </a:p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Stoff und Textil</a:t>
            </a:r>
          </a:p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Pflegewelt</a:t>
            </a:r>
          </a:p>
        </p:txBody>
      </p:sp>
    </p:spTree>
    <p:extLst>
      <p:ext uri="{BB962C8B-B14F-4D97-AF65-F5344CB8AC3E}">
        <p14:creationId xmlns:p14="http://schemas.microsoft.com/office/powerpoint/2010/main" val="342978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Auswahlbogen_ LOT_1.Halbjahr_2023-2024(3)(2)  [Geschützte Ansicht] - Excel">
            <a:extLst>
              <a:ext uri="{FF2B5EF4-FFF2-40B4-BE49-F238E27FC236}">
                <a16:creationId xmlns:a16="http://schemas.microsoft.com/office/drawing/2014/main" id="{879FD097-7339-4D2E-8CCB-EB998FD7F0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8" r="68571" b="25688"/>
          <a:stretch/>
        </p:blipFill>
        <p:spPr>
          <a:xfrm>
            <a:off x="395536" y="1277012"/>
            <a:ext cx="4512904" cy="469752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33DFE20-342F-4F8C-ADD2-84DB03914479}"/>
              </a:ext>
            </a:extLst>
          </p:cNvPr>
          <p:cNvSpPr txBox="1"/>
          <p:nvPr/>
        </p:nvSpPr>
        <p:spPr>
          <a:xfrm>
            <a:off x="5148064" y="1277012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Schüler*innen erhalten ein </a:t>
            </a:r>
            <a:r>
              <a:rPr lang="de-DE" dirty="0" err="1"/>
              <a:t>Padlet</a:t>
            </a:r>
            <a:r>
              <a:rPr lang="de-DE" dirty="0"/>
              <a:t> mit der Beschreibung der Angebote. Dann wählen sie ihre drei Wunschbereiche.</a:t>
            </a:r>
          </a:p>
          <a:p>
            <a:endParaRPr lang="de-DE" dirty="0"/>
          </a:p>
          <a:p>
            <a:r>
              <a:rPr lang="de-DE" dirty="0"/>
              <a:t>Hier findet eine Priorisierung statt: Der 1. Wunsch ist der wichtigste.</a:t>
            </a:r>
          </a:p>
          <a:p>
            <a:r>
              <a:rPr lang="de-DE" dirty="0"/>
              <a:t>Es ist nicht garantiert, dass immer alle Wünsche erfüllt werden können. </a:t>
            </a:r>
          </a:p>
          <a:p>
            <a:endParaRPr lang="de-DE" dirty="0"/>
          </a:p>
          <a:p>
            <a:r>
              <a:rPr lang="de-DE" dirty="0"/>
              <a:t>Das Halbjahr wird in drei Teile unterteilt – in sogenannte Module.</a:t>
            </a:r>
          </a:p>
          <a:p>
            <a:r>
              <a:rPr lang="de-DE" dirty="0"/>
              <a:t>Der 1. Wunsch startet nicht automatisch mit dem 1. Modul.</a:t>
            </a:r>
          </a:p>
          <a:p>
            <a:pPr algn="ctr"/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F042022-F5F1-42E5-8559-2C9F587DCF8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LOT, wie wird gewählt?</a:t>
            </a:r>
          </a:p>
        </p:txBody>
      </p:sp>
    </p:spTree>
    <p:extLst>
      <p:ext uri="{BB962C8B-B14F-4D97-AF65-F5344CB8AC3E}">
        <p14:creationId xmlns:p14="http://schemas.microsoft.com/office/powerpoint/2010/main" val="39421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EFC7750-E049-41EE-92CF-FB0B0D09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r="72528" b="34382"/>
          <a:stretch/>
        </p:blipFill>
        <p:spPr>
          <a:xfrm>
            <a:off x="683568" y="980728"/>
            <a:ext cx="7067129" cy="553985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9481FC8-BB78-4265-9C20-779CD2F70FB5}"/>
              </a:ext>
            </a:extLst>
          </p:cNvPr>
          <p:cNvSpPr txBox="1">
            <a:spLocks/>
          </p:cNvSpPr>
          <p:nvPr/>
        </p:nvSpPr>
        <p:spPr>
          <a:xfrm>
            <a:off x="683568" y="274638"/>
            <a:ext cx="7067129" cy="634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Beispielhafter Ausschnitt aus dem </a:t>
            </a:r>
            <a:r>
              <a:rPr lang="de-DE" sz="2800" dirty="0" err="1"/>
              <a:t>Padlet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9851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3A713BA-F794-46A3-AD4E-6DB9E5D3B3CE}"/>
              </a:ext>
            </a:extLst>
          </p:cNvPr>
          <p:cNvSpPr txBox="1"/>
          <p:nvPr/>
        </p:nvSpPr>
        <p:spPr>
          <a:xfrm>
            <a:off x="432386" y="1155603"/>
            <a:ext cx="8254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Die </a:t>
            </a:r>
            <a:r>
              <a:rPr lang="de-DE" sz="2200" dirty="0" err="1"/>
              <a:t>SuS</a:t>
            </a:r>
            <a:r>
              <a:rPr lang="de-DE" sz="2200" dirty="0"/>
              <a:t> müssen eine Ringmappe mitnehmen, leere Blätter und etwas zum Schreiben. Die Mappe muss folgende Unterlagen enthalten.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3F03CE-CC8F-4CCF-B3B9-6989FF766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24" y="3893374"/>
            <a:ext cx="4278276" cy="271005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9D4938-85E5-4B4D-9C41-AD81DFAC2C0D}"/>
              </a:ext>
            </a:extLst>
          </p:cNvPr>
          <p:cNvSpPr txBox="1"/>
          <p:nvPr/>
        </p:nvSpPr>
        <p:spPr>
          <a:xfrm>
            <a:off x="4531438" y="3597267"/>
            <a:ext cx="403244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Adressen, Räume, Wegbeschreibung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429CD5B-C1AB-4F28-BBF8-F84115703AF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LOT, was muss man mitbringen?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1590360-EAC7-4EFB-804A-09CD20777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99" t="12006" r="8808" b="12303"/>
          <a:stretch/>
        </p:blipFill>
        <p:spPr>
          <a:xfrm>
            <a:off x="539552" y="2161585"/>
            <a:ext cx="3096345" cy="4421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365411E-E5E5-424F-ABCC-889D699EAD6A}"/>
              </a:ext>
            </a:extLst>
          </p:cNvPr>
          <p:cNvSpPr txBox="1"/>
          <p:nvPr/>
        </p:nvSpPr>
        <p:spPr>
          <a:xfrm>
            <a:off x="3635897" y="2159379"/>
            <a:ext cx="338437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LOT-Pass </a:t>
            </a:r>
          </a:p>
          <a:p>
            <a:r>
              <a:rPr lang="de-DE" dirty="0"/>
              <a:t>Schüler*innen erkennen wann ihr neues Modul startet.</a:t>
            </a:r>
          </a:p>
        </p:txBody>
      </p:sp>
    </p:spTree>
    <p:extLst>
      <p:ext uri="{BB962C8B-B14F-4D97-AF65-F5344CB8AC3E}">
        <p14:creationId xmlns:p14="http://schemas.microsoft.com/office/powerpoint/2010/main" val="65488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6ABABE-5244-471C-BF77-02072741F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" b="10907"/>
          <a:stretch/>
        </p:blipFill>
        <p:spPr>
          <a:xfrm>
            <a:off x="457200" y="2262883"/>
            <a:ext cx="3533476" cy="43204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AEC36F5-CB8F-43F2-8590-5FEE35788FFB}"/>
              </a:ext>
            </a:extLst>
          </p:cNvPr>
          <p:cNvSpPr txBox="1"/>
          <p:nvPr/>
        </p:nvSpPr>
        <p:spPr>
          <a:xfrm>
            <a:off x="539551" y="764703"/>
            <a:ext cx="429146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Infos zu den Modulen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B425ED4-9174-401A-B838-FB90028E435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Was muss noch in die Mappe?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E91DE8D-484F-4A90-8C05-D6040615FF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0" r="6845"/>
          <a:stretch/>
        </p:blipFill>
        <p:spPr>
          <a:xfrm>
            <a:off x="4283967" y="2232762"/>
            <a:ext cx="4672341" cy="342848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275D0F2-24B4-428C-BB47-BABDFA3FD177}"/>
              </a:ext>
            </a:extLst>
          </p:cNvPr>
          <p:cNvSpPr txBox="1"/>
          <p:nvPr/>
        </p:nvSpPr>
        <p:spPr>
          <a:xfrm>
            <a:off x="4276257" y="1312624"/>
            <a:ext cx="397444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Tagesberichte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2A8EEDB-763D-47F0-BF20-F092781B6BE2}"/>
              </a:ext>
            </a:extLst>
          </p:cNvPr>
          <p:cNvSpPr txBox="1"/>
          <p:nvPr/>
        </p:nvSpPr>
        <p:spPr>
          <a:xfrm>
            <a:off x="457201" y="1312624"/>
            <a:ext cx="353347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Infos zu den Modulen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37DA42D-99C5-41C1-A555-82CC3D19D4BF}"/>
              </a:ext>
            </a:extLst>
          </p:cNvPr>
          <p:cNvSpPr txBox="1"/>
          <p:nvPr/>
        </p:nvSpPr>
        <p:spPr>
          <a:xfrm>
            <a:off x="368445" y="1709542"/>
            <a:ext cx="362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einigen Modulen herrschen Vorschriften, die die Schüler*innen beachten müssen.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2EEAF46-A249-420A-B9D0-FEDD381998C8}"/>
              </a:ext>
            </a:extLst>
          </p:cNvPr>
          <p:cNvSpPr txBox="1"/>
          <p:nvPr/>
        </p:nvSpPr>
        <p:spPr>
          <a:xfrm>
            <a:off x="4211960" y="169574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Über jeden Tag soll ein kurzer Bericht verfasst werden.</a:t>
            </a:r>
          </a:p>
        </p:txBody>
      </p:sp>
    </p:spTree>
    <p:extLst>
      <p:ext uri="{BB962C8B-B14F-4D97-AF65-F5344CB8AC3E}">
        <p14:creationId xmlns:p14="http://schemas.microsoft.com/office/powerpoint/2010/main" val="290412643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Bildschirmpräsentation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Larissa-Design</vt:lpstr>
      <vt:lpstr>Lernortetage LOT</vt:lpstr>
      <vt:lpstr>LOT, was ist das?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Lernortetage LOT</dc:title>
  <dc:creator>Ingrid Lüers</dc:creator>
  <cp:lastModifiedBy>Ingrid Lüers</cp:lastModifiedBy>
  <cp:revision>31</cp:revision>
  <dcterms:created xsi:type="dcterms:W3CDTF">2019-11-24T12:01:51Z</dcterms:created>
  <dcterms:modified xsi:type="dcterms:W3CDTF">2023-09-03T13:24:06Z</dcterms:modified>
</cp:coreProperties>
</file>